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1352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8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6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7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6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62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3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E0D05-3B91-3F49-9970-1838590AADC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71C20-F381-B740-9113-19B4A85F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1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olframalpha.com/input/?i=y%5E2+=+x%5E3+++7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csrc.nist.gov/publications/nistpubs/800-90A/SP800-90A.pdf" TargetMode="Externa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olframalpha.com/input/?i=y%5E2+=+x%5E3+++7" TargetMode="Externa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olframalpha.com/input/?i=y%5E2+=+x%5E3+++7" TargetMode="Externa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olframalpha.com/input/?i=y%5E2+=+x%5E3+++7" TargetMode="Externa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hyperlink" Target="http://blog.cryptographyengineering.com/2013/09/the-many-flaws-of-dualecdrbg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rump2007.cr.yp.to/15-shumow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nytimes.com/interactive/2013/09/05/us/documents-reveal-nsa-campaign-against-encryption.html?ref=us" TargetMode="External"/><Relationship Id="rId3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microsoft.com/office/2007/relationships/hdphoto" Target="../media/hdphoto5.wdp"/><Relationship Id="rId5" Type="http://schemas.openxmlformats.org/officeDocument/2006/relationships/image" Target="../media/image30.jpeg"/><Relationship Id="rId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ebcache.googleusercontent.com/search?q=cache:http://developer-content.emc.com/docs/rsashare/share_for_java/1.1/dev_guide/group__LEARNJSSE__RANDOM__ALGORITHM.html&amp;hl=en&amp;strip=1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09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Public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Public keys only useful if you </a:t>
            </a:r>
            <a:r>
              <a:rPr lang="en-US" sz="4000" dirty="0" smtClean="0"/>
              <a:t>know you have the right one!</a:t>
            </a:r>
          </a:p>
          <a:p>
            <a:r>
              <a:rPr lang="en-US" sz="4000" dirty="0" smtClean="0"/>
              <a:t>Secure on-line directory?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4978101" y="2883253"/>
            <a:ext cx="3299834" cy="1711370"/>
          </a:xfrm>
          <a:prstGeom prst="cub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	</a:t>
            </a:r>
            <a:r>
              <a:rPr lang="en-US" sz="2800" dirty="0" err="1" smtClean="0"/>
              <a:t>keys.gov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89662" y="3129901"/>
            <a:ext cx="3612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is </a:t>
            </a:r>
            <a:r>
              <a:rPr lang="en-US" sz="2000" dirty="0" err="1" smtClean="0"/>
              <a:t>petitions.gov</a:t>
            </a:r>
            <a:r>
              <a:rPr lang="en-US" sz="2000" dirty="0" smtClean="0"/>
              <a:t> public key?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72041" y="3495624"/>
            <a:ext cx="2506060" cy="255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590801" y="4039955"/>
            <a:ext cx="2387300" cy="161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15660" y="4074748"/>
            <a:ext cx="1161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Cambria Math"/>
                <a:cs typeface="Cambria Math"/>
              </a:rPr>
              <a:t>KU</a:t>
            </a:r>
            <a:r>
              <a:rPr lang="en-US" sz="2000" baseline="-25000" dirty="0" err="1" smtClean="0">
                <a:solidFill>
                  <a:srgbClr val="008000"/>
                </a:solidFill>
                <a:latin typeface="Cambria Math"/>
                <a:cs typeface="Cambria Math"/>
              </a:rPr>
              <a:t>petitions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48130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889625" y="4162426"/>
            <a:ext cx="1379538" cy="127397"/>
          </a:xfrm>
          <a:custGeom>
            <a:avLst/>
            <a:gdLst>
              <a:gd name="T0" fmla="+- 0 16361 16361"/>
              <a:gd name="T1" fmla="*/ T0 w 3829"/>
              <a:gd name="T2" fmla="+- 0 15519 15418"/>
              <a:gd name="T3" fmla="*/ 15519 h 472"/>
              <a:gd name="T4" fmla="+- 0 16404 16361"/>
              <a:gd name="T5" fmla="*/ T4 w 3829"/>
              <a:gd name="T6" fmla="+- 0 15492 15418"/>
              <a:gd name="T7" fmla="*/ 15492 h 472"/>
              <a:gd name="T8" fmla="+- 0 16435 16361"/>
              <a:gd name="T9" fmla="*/ T8 w 3829"/>
              <a:gd name="T10" fmla="+- 0 15461 15418"/>
              <a:gd name="T11" fmla="*/ 15461 h 472"/>
              <a:gd name="T12" fmla="+- 0 16487 16361"/>
              <a:gd name="T13" fmla="*/ T12 w 3829"/>
              <a:gd name="T14" fmla="+- 0 15442 15418"/>
              <a:gd name="T15" fmla="*/ 15442 h 472"/>
              <a:gd name="T16" fmla="+- 0 16624 16361"/>
              <a:gd name="T17" fmla="*/ T16 w 3829"/>
              <a:gd name="T18" fmla="+- 0 15392 15418"/>
              <a:gd name="T19" fmla="*/ 15392 h 472"/>
              <a:gd name="T20" fmla="+- 0 16778 16361"/>
              <a:gd name="T21" fmla="*/ T20 w 3829"/>
              <a:gd name="T22" fmla="+- 0 15430 15418"/>
              <a:gd name="T23" fmla="*/ 15430 h 472"/>
              <a:gd name="T24" fmla="+- 0 16912 16361"/>
              <a:gd name="T25" fmla="*/ T24 w 3829"/>
              <a:gd name="T26" fmla="+- 0 15476 15418"/>
              <a:gd name="T27" fmla="*/ 15476 h 472"/>
              <a:gd name="T28" fmla="+- 0 17273 16361"/>
              <a:gd name="T29" fmla="*/ T28 w 3829"/>
              <a:gd name="T30" fmla="+- 0 15600 15418"/>
              <a:gd name="T31" fmla="*/ 15600 h 472"/>
              <a:gd name="T32" fmla="+- 0 17614 16361"/>
              <a:gd name="T33" fmla="*/ T32 w 3829"/>
              <a:gd name="T34" fmla="+- 0 15871 15418"/>
              <a:gd name="T35" fmla="*/ 15871 h 472"/>
              <a:gd name="T36" fmla="+- 0 18005 16361"/>
              <a:gd name="T37" fmla="*/ T36 w 3829"/>
              <a:gd name="T38" fmla="+- 0 15889 15418"/>
              <a:gd name="T39" fmla="*/ 15889 h 472"/>
              <a:gd name="T40" fmla="+- 0 18201 16361"/>
              <a:gd name="T41" fmla="*/ T40 w 3829"/>
              <a:gd name="T42" fmla="+- 0 15898 15418"/>
              <a:gd name="T43" fmla="*/ 15898 h 472"/>
              <a:gd name="T44" fmla="+- 0 18368 16361"/>
              <a:gd name="T45" fmla="*/ T44 w 3829"/>
              <a:gd name="T46" fmla="+- 0 15803 15418"/>
              <a:gd name="T47" fmla="*/ 15803 h 472"/>
              <a:gd name="T48" fmla="+- 0 18531 16361"/>
              <a:gd name="T49" fmla="*/ T48 w 3829"/>
              <a:gd name="T50" fmla="+- 0 15709 15418"/>
              <a:gd name="T51" fmla="*/ 15709 h 472"/>
              <a:gd name="T52" fmla="+- 0 18762 16361"/>
              <a:gd name="T53" fmla="*/ T52 w 3829"/>
              <a:gd name="T54" fmla="+- 0 15576 15418"/>
              <a:gd name="T55" fmla="*/ 15576 h 472"/>
              <a:gd name="T56" fmla="+- 0 18953 16361"/>
              <a:gd name="T57" fmla="*/ T56 w 3829"/>
              <a:gd name="T58" fmla="+- 0 15468 15418"/>
              <a:gd name="T59" fmla="*/ 15468 h 472"/>
              <a:gd name="T60" fmla="+- 0 19226 16361"/>
              <a:gd name="T61" fmla="*/ T60 w 3829"/>
              <a:gd name="T62" fmla="+- 0 15466 15418"/>
              <a:gd name="T63" fmla="*/ 15466 h 472"/>
              <a:gd name="T64" fmla="+- 0 19455 16361"/>
              <a:gd name="T65" fmla="*/ T64 w 3829"/>
              <a:gd name="T66" fmla="+- 0 15464 15418"/>
              <a:gd name="T67" fmla="*/ 15464 h 472"/>
              <a:gd name="T68" fmla="+- 0 19664 16361"/>
              <a:gd name="T69" fmla="*/ T68 w 3829"/>
              <a:gd name="T70" fmla="+- 0 15456 15418"/>
              <a:gd name="T71" fmla="*/ 15456 h 472"/>
              <a:gd name="T72" fmla="+- 0 19891 16361"/>
              <a:gd name="T73" fmla="*/ T72 w 3829"/>
              <a:gd name="T74" fmla="+- 0 15433 15418"/>
              <a:gd name="T75" fmla="*/ 15433 h 472"/>
              <a:gd name="T76" fmla="+- 0 20012 16361"/>
              <a:gd name="T77" fmla="*/ T76 w 3829"/>
              <a:gd name="T78" fmla="+- 0 15421 15418"/>
              <a:gd name="T79" fmla="*/ 15421 h 472"/>
              <a:gd name="T80" fmla="+- 0 20077 16361"/>
              <a:gd name="T81" fmla="*/ T80 w 3829"/>
              <a:gd name="T82" fmla="+- 0 15447 15418"/>
              <a:gd name="T83" fmla="*/ 15447 h 472"/>
              <a:gd name="T84" fmla="+- 0 20189 16361"/>
              <a:gd name="T85" fmla="*/ T84 w 3829"/>
              <a:gd name="T86" fmla="+- 0 15489 15418"/>
              <a:gd name="T87" fmla="*/ 15489 h 47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3829" h="472" extrusionOk="0">
                <a:moveTo>
                  <a:pt x="0" y="101"/>
                </a:moveTo>
                <a:cubicBezTo>
                  <a:pt x="43" y="74"/>
                  <a:pt x="74" y="43"/>
                  <a:pt x="126" y="24"/>
                </a:cubicBezTo>
                <a:cubicBezTo>
                  <a:pt x="263" y="-26"/>
                  <a:pt x="417" y="12"/>
                  <a:pt x="551" y="58"/>
                </a:cubicBezTo>
                <a:cubicBezTo>
                  <a:pt x="912" y="182"/>
                  <a:pt x="1253" y="453"/>
                  <a:pt x="1644" y="471"/>
                </a:cubicBezTo>
                <a:cubicBezTo>
                  <a:pt x="1840" y="480"/>
                  <a:pt x="2007" y="385"/>
                  <a:pt x="2170" y="291"/>
                </a:cubicBezTo>
                <a:cubicBezTo>
                  <a:pt x="2401" y="158"/>
                  <a:pt x="2592" y="50"/>
                  <a:pt x="2865" y="48"/>
                </a:cubicBezTo>
                <a:cubicBezTo>
                  <a:pt x="3094" y="46"/>
                  <a:pt x="3303" y="38"/>
                  <a:pt x="3530" y="15"/>
                </a:cubicBezTo>
                <a:cubicBezTo>
                  <a:pt x="3651" y="3"/>
                  <a:pt x="3716" y="29"/>
                  <a:pt x="3828" y="71"/>
                </a:cubicBezTo>
              </a:path>
            </a:pathLst>
          </a:custGeom>
          <a:noFill/>
          <a:ln w="19050" cap="rnd">
            <a:solidFill>
              <a:srgbClr val="8066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4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Directory Off-Line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124200" y="1017495"/>
            <a:ext cx="2895600" cy="114300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200"/>
              <a:t>TrustMe.com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8767" y="3634489"/>
            <a:ext cx="4327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TJ</a:t>
            </a:r>
            <a:endParaRPr lang="en-US" sz="2400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127125" y="3315401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355726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1431926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708151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1784351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156613" y="4409641"/>
            <a:ext cx="1284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Petitions</a:t>
            </a:r>
            <a:endParaRPr lang="en-US" sz="2400" dirty="0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6858000" y="3282064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71342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72104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74390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75152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22"/>
          <p:cNvCxnSpPr>
            <a:cxnSpLocks noChangeShapeType="1"/>
          </p:cNvCxnSpPr>
          <p:nvPr/>
        </p:nvCxnSpPr>
        <p:spPr bwMode="auto">
          <a:xfrm>
            <a:off x="5638800" y="1731870"/>
            <a:ext cx="1752600" cy="1550194"/>
          </a:xfrm>
          <a:prstGeom prst="curvedConnector2">
            <a:avLst/>
          </a:prstGeom>
          <a:noFill/>
          <a:ln w="28575" cmpd="sng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119901" y="1987855"/>
            <a:ext cx="2598562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/>
              <a:t>petitions.gov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29" name="AutoShape 25"/>
          <p:cNvCxnSpPr>
            <a:cxnSpLocks noChangeShapeType="1"/>
          </p:cNvCxnSpPr>
          <p:nvPr/>
        </p:nvCxnSpPr>
        <p:spPr bwMode="auto">
          <a:xfrm>
            <a:off x="4419600" y="2160495"/>
            <a:ext cx="2971800" cy="1121569"/>
          </a:xfrm>
          <a:prstGeom prst="straightConnector1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2284924" y="2641314"/>
            <a:ext cx="4286315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i="1" dirty="0" smtClean="0">
                <a:latin typeface="Cambria Math"/>
                <a:cs typeface="Cambria Math"/>
              </a:rPr>
              <a:t>C</a:t>
            </a:r>
            <a:r>
              <a:rPr lang="en-US" sz="2000" i="1" baseline="-25000" dirty="0" smtClean="0">
                <a:latin typeface="Cambria Math"/>
                <a:cs typeface="Cambria Math"/>
              </a:rPr>
              <a:t>P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 smtClean="0">
                <a:solidFill>
                  <a:srgbClr val="FF0000"/>
                </a:solidFill>
              </a:rPr>
              <a:t>KR</a:t>
            </a:r>
            <a:r>
              <a:rPr lang="en-US" baseline="-25000" dirty="0" err="1" smtClean="0">
                <a:solidFill>
                  <a:srgbClr val="FF0000"/>
                </a:solidFill>
              </a:rPr>
              <a:t>TrustMe</a:t>
            </a:r>
            <a:r>
              <a:rPr lang="en-US" sz="2000" dirty="0" smtClean="0"/>
              <a:t>[</a:t>
            </a:r>
            <a:r>
              <a:rPr lang="en-US" sz="2000" dirty="0" smtClean="0">
                <a:latin typeface="Calibri"/>
              </a:rPr>
              <a:t>“</a:t>
            </a:r>
            <a:r>
              <a:rPr lang="en-US" sz="2000" dirty="0" err="1" smtClean="0">
                <a:latin typeface="Calibri"/>
              </a:rPr>
              <a:t>petitions.gov</a:t>
            </a:r>
            <a:r>
              <a:rPr lang="en-US" sz="2000" dirty="0" smtClean="0">
                <a:latin typeface="Calibri"/>
              </a:rPr>
              <a:t>”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cxnSp>
        <p:nvCxnSpPr>
          <p:cNvPr id="33" name="AutoShape 29"/>
          <p:cNvCxnSpPr>
            <a:cxnSpLocks noChangeShapeType="1"/>
            <a:stCxn id="15" idx="3"/>
            <a:endCxn id="9" idx="5"/>
          </p:cNvCxnSpPr>
          <p:nvPr/>
        </p:nvCxnSpPr>
        <p:spPr bwMode="auto">
          <a:xfrm rot="5400000">
            <a:off x="4509294" y="1639737"/>
            <a:ext cx="33338" cy="4976533"/>
          </a:xfrm>
          <a:prstGeom prst="curvedConnector3">
            <a:avLst>
              <a:gd name="adj1" fmla="val 1041073"/>
            </a:avLst>
          </a:prstGeom>
          <a:noFill/>
          <a:ln w="28575" cmpd="sng">
            <a:solidFill>
              <a:schemeClr val="accent4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943905" y="4081088"/>
            <a:ext cx="54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latin typeface="Cambria Math"/>
                <a:cs typeface="Cambria Math"/>
              </a:rPr>
              <a:t>C</a:t>
            </a:r>
            <a:r>
              <a:rPr lang="en-US" sz="2400" i="1" baseline="-25000" dirty="0" smtClean="0">
                <a:latin typeface="Cambria Math"/>
                <a:cs typeface="Cambria Math"/>
              </a:rPr>
              <a:t>P</a:t>
            </a:r>
            <a:endParaRPr lang="en-US" sz="2400" i="1" baseline="-25000" dirty="0">
              <a:latin typeface="Cambria Math"/>
              <a:cs typeface="Cambria Math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2830" y="4409641"/>
            <a:ext cx="2543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Verifies using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TrustMe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43" name="Curved Connector 42"/>
          <p:cNvCxnSpPr>
            <a:stCxn id="9" idx="7"/>
            <a:endCxn id="15" idx="2"/>
          </p:cNvCxnSpPr>
          <p:nvPr/>
        </p:nvCxnSpPr>
        <p:spPr>
          <a:xfrm rot="16200000" flipH="1">
            <a:off x="4292770" y="1202608"/>
            <a:ext cx="310157" cy="4820304"/>
          </a:xfrm>
          <a:prstGeom prst="curvedConnector4">
            <a:avLst>
              <a:gd name="adj1" fmla="val -55278"/>
              <a:gd name="adj2" fmla="val 51621"/>
            </a:avLst>
          </a:prstGeom>
          <a:ln w="28575" cmpd="sng"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154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932614" y="3629025"/>
            <a:ext cx="2027237" cy="1239441"/>
          </a:xfrm>
          <a:custGeom>
            <a:avLst/>
            <a:gdLst>
              <a:gd name="T0" fmla="+- 0 23283 19259"/>
              <a:gd name="T1" fmla="*/ T0 w 5628"/>
              <a:gd name="T2" fmla="+- 0 16482 13441"/>
              <a:gd name="T3" fmla="*/ 16482 h 4592"/>
              <a:gd name="T4" fmla="+- 0 22579 19259"/>
              <a:gd name="T5" fmla="*/ T4 w 5628"/>
              <a:gd name="T6" fmla="+- 0 17758 13441"/>
              <a:gd name="T7" fmla="*/ 17758 h 4592"/>
              <a:gd name="T8" fmla="+- 0 19627 19259"/>
              <a:gd name="T9" fmla="*/ T8 w 5628"/>
              <a:gd name="T10" fmla="+- 0 17472 13441"/>
              <a:gd name="T11" fmla="*/ 17472 h 4592"/>
              <a:gd name="T12" fmla="+- 0 20251 19259"/>
              <a:gd name="T13" fmla="*/ T12 w 5628"/>
              <a:gd name="T14" fmla="+- 0 16015 13441"/>
              <a:gd name="T15" fmla="*/ 16015 h 4592"/>
              <a:gd name="T16" fmla="+- 0 23143 19259"/>
              <a:gd name="T17" fmla="*/ T16 w 5628"/>
              <a:gd name="T18" fmla="+- 0 16137 13441"/>
              <a:gd name="T19" fmla="*/ 16137 h 4592"/>
              <a:gd name="T20" fmla="+- 0 22633 19259"/>
              <a:gd name="T21" fmla="*/ T20 w 5628"/>
              <a:gd name="T22" fmla="+- 0 13759 13441"/>
              <a:gd name="T23" fmla="*/ 13759 h 4592"/>
              <a:gd name="T24" fmla="+- 0 22586 19259"/>
              <a:gd name="T25" fmla="*/ T24 w 5628"/>
              <a:gd name="T26" fmla="+- 0 14292 13441"/>
              <a:gd name="T27" fmla="*/ 14292 h 4592"/>
              <a:gd name="T28" fmla="+- 0 22538 19259"/>
              <a:gd name="T29" fmla="*/ T28 w 5628"/>
              <a:gd name="T30" fmla="+- 0 14564 13441"/>
              <a:gd name="T31" fmla="*/ 14564 h 4592"/>
              <a:gd name="T32" fmla="+- 0 22784 19259"/>
              <a:gd name="T33" fmla="*/ T32 w 5628"/>
              <a:gd name="T34" fmla="+- 0 13953 13441"/>
              <a:gd name="T35" fmla="*/ 13953 h 4592"/>
              <a:gd name="T36" fmla="+- 0 22636 19259"/>
              <a:gd name="T37" fmla="*/ T36 w 5628"/>
              <a:gd name="T38" fmla="+- 0 14161 13441"/>
              <a:gd name="T39" fmla="*/ 14161 h 4592"/>
              <a:gd name="T40" fmla="+- 0 22719 19259"/>
              <a:gd name="T41" fmla="*/ T40 w 5628"/>
              <a:gd name="T42" fmla="+- 0 14357 13441"/>
              <a:gd name="T43" fmla="*/ 14357 h 4592"/>
              <a:gd name="T44" fmla="+- 0 22836 19259"/>
              <a:gd name="T45" fmla="*/ T44 w 5628"/>
              <a:gd name="T46" fmla="+- 0 14489 13441"/>
              <a:gd name="T47" fmla="*/ 14489 h 4592"/>
              <a:gd name="T48" fmla="+- 0 23127 19259"/>
              <a:gd name="T49" fmla="*/ T48 w 5628"/>
              <a:gd name="T50" fmla="+- 0 14560 13441"/>
              <a:gd name="T51" fmla="*/ 14560 h 4592"/>
              <a:gd name="T52" fmla="+- 0 23065 19259"/>
              <a:gd name="T53" fmla="*/ T52 w 5628"/>
              <a:gd name="T54" fmla="+- 0 14211 13441"/>
              <a:gd name="T55" fmla="*/ 14211 h 4592"/>
              <a:gd name="T56" fmla="+- 0 23156 19259"/>
              <a:gd name="T57" fmla="*/ T56 w 5628"/>
              <a:gd name="T58" fmla="+- 0 13684 13441"/>
              <a:gd name="T59" fmla="*/ 13684 h 4592"/>
              <a:gd name="T60" fmla="+- 0 23405 19259"/>
              <a:gd name="T61" fmla="*/ T60 w 5628"/>
              <a:gd name="T62" fmla="+- 0 14055 13441"/>
              <a:gd name="T63" fmla="*/ 14055 h 4592"/>
              <a:gd name="T64" fmla="+- 0 23237 19259"/>
              <a:gd name="T65" fmla="*/ T64 w 5628"/>
              <a:gd name="T66" fmla="+- 0 14168 13441"/>
              <a:gd name="T67" fmla="*/ 14168 h 4592"/>
              <a:gd name="T68" fmla="+- 0 23438 19259"/>
              <a:gd name="T69" fmla="*/ T68 w 5628"/>
              <a:gd name="T70" fmla="+- 0 14364 13441"/>
              <a:gd name="T71" fmla="*/ 14364 h 4592"/>
              <a:gd name="T72" fmla="+- 0 23599 19259"/>
              <a:gd name="T73" fmla="*/ T72 w 5628"/>
              <a:gd name="T74" fmla="+- 0 14545 13441"/>
              <a:gd name="T75" fmla="*/ 14545 h 4592"/>
              <a:gd name="T76" fmla="+- 0 23826 19259"/>
              <a:gd name="T77" fmla="*/ T76 w 5628"/>
              <a:gd name="T78" fmla="+- 0 14485 13441"/>
              <a:gd name="T79" fmla="*/ 14485 h 4592"/>
              <a:gd name="T80" fmla="+- 0 23689 19259"/>
              <a:gd name="T81" fmla="*/ T80 w 5628"/>
              <a:gd name="T82" fmla="+- 0 14835 13441"/>
              <a:gd name="T83" fmla="*/ 14835 h 4592"/>
              <a:gd name="T84" fmla="+- 0 24272 19259"/>
              <a:gd name="T85" fmla="*/ T84 w 5628"/>
              <a:gd name="T86" fmla="+- 0 13441 13441"/>
              <a:gd name="T87" fmla="*/ 13441 h 4592"/>
              <a:gd name="T88" fmla="+- 0 24215 19259"/>
              <a:gd name="T89" fmla="*/ T88 w 5628"/>
              <a:gd name="T90" fmla="+- 0 14083 13441"/>
              <a:gd name="T91" fmla="*/ 14083 h 4592"/>
              <a:gd name="T92" fmla="+- 0 24468 19259"/>
              <a:gd name="T93" fmla="*/ T92 w 5628"/>
              <a:gd name="T94" fmla="+- 0 13666 13441"/>
              <a:gd name="T95" fmla="*/ 13666 h 4592"/>
              <a:gd name="T96" fmla="+- 0 24369 19259"/>
              <a:gd name="T97" fmla="*/ T96 w 5628"/>
              <a:gd name="T98" fmla="+- 0 13908 13441"/>
              <a:gd name="T99" fmla="*/ 13908 h 4592"/>
              <a:gd name="T100" fmla="+- 0 24450 19259"/>
              <a:gd name="T101" fmla="*/ T100 w 5628"/>
              <a:gd name="T102" fmla="+- 0 14282 13441"/>
              <a:gd name="T103" fmla="*/ 14282 h 4592"/>
              <a:gd name="T104" fmla="+- 0 24715 19259"/>
              <a:gd name="T105" fmla="*/ T104 w 5628"/>
              <a:gd name="T106" fmla="+- 0 13552 13441"/>
              <a:gd name="T107" fmla="*/ 13552 h 4592"/>
              <a:gd name="T108" fmla="+- 0 24716 19259"/>
              <a:gd name="T109" fmla="*/ T108 w 5628"/>
              <a:gd name="T110" fmla="+- 0 14106 13441"/>
              <a:gd name="T111" fmla="*/ 14106 h 4592"/>
              <a:gd name="T112" fmla="+- 0 24859 19259"/>
              <a:gd name="T113" fmla="*/ T112 w 5628"/>
              <a:gd name="T114" fmla="+- 0 13972 13441"/>
              <a:gd name="T115" fmla="*/ 13972 h 4592"/>
              <a:gd name="T116" fmla="+- 0 24872 19259"/>
              <a:gd name="T117" fmla="*/ T116 w 5628"/>
              <a:gd name="T118" fmla="+- 0 13549 13441"/>
              <a:gd name="T119" fmla="*/ 13549 h 4592"/>
              <a:gd name="T120" fmla="+- 0 23351 19259"/>
              <a:gd name="T121" fmla="*/ T120 w 5628"/>
              <a:gd name="T122" fmla="+- 0 14785 13441"/>
              <a:gd name="T123" fmla="*/ 14785 h 4592"/>
              <a:gd name="T124" fmla="+- 0 22965 19259"/>
              <a:gd name="T125" fmla="*/ T124 w 5628"/>
              <a:gd name="T126" fmla="+- 0 14700 13441"/>
              <a:gd name="T127" fmla="*/ 14700 h 4592"/>
              <a:gd name="T128" fmla="+- 0 22395 19259"/>
              <a:gd name="T129" fmla="*/ T128 w 5628"/>
              <a:gd name="T130" fmla="+- 0 14741 13441"/>
              <a:gd name="T131" fmla="*/ 14741 h 4592"/>
              <a:gd name="T132" fmla="+- 0 22302 19259"/>
              <a:gd name="T133" fmla="*/ T132 w 5628"/>
              <a:gd name="T134" fmla="+- 0 14753 13441"/>
              <a:gd name="T135" fmla="*/ 14753 h 459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</a:cxnLst>
            <a:rect l="0" t="0" r="r" b="b"/>
            <a:pathLst>
              <a:path w="5628" h="4592" extrusionOk="0">
                <a:moveTo>
                  <a:pt x="3760" y="2823"/>
                </a:moveTo>
                <a:cubicBezTo>
                  <a:pt x="3874" y="2890"/>
                  <a:pt x="3944" y="2927"/>
                  <a:pt x="4024" y="3041"/>
                </a:cubicBezTo>
                <a:cubicBezTo>
                  <a:pt x="4185" y="3272"/>
                  <a:pt x="4295" y="3563"/>
                  <a:pt x="4141" y="3825"/>
                </a:cubicBezTo>
                <a:cubicBezTo>
                  <a:pt x="3974" y="4110"/>
                  <a:pt x="3618" y="4229"/>
                  <a:pt x="3320" y="4317"/>
                </a:cubicBezTo>
                <a:cubicBezTo>
                  <a:pt x="2886" y="4446"/>
                  <a:pt x="2446" y="4570"/>
                  <a:pt x="1990" y="4590"/>
                </a:cubicBezTo>
                <a:cubicBezTo>
                  <a:pt x="1418" y="4616"/>
                  <a:pt x="807" y="4400"/>
                  <a:pt x="368" y="4031"/>
                </a:cubicBezTo>
                <a:cubicBezTo>
                  <a:pt x="102" y="3808"/>
                  <a:pt x="-115" y="3436"/>
                  <a:pt x="65" y="3095"/>
                </a:cubicBezTo>
                <a:cubicBezTo>
                  <a:pt x="233" y="2776"/>
                  <a:pt x="674" y="2667"/>
                  <a:pt x="992" y="2574"/>
                </a:cubicBezTo>
                <a:cubicBezTo>
                  <a:pt x="1599" y="2396"/>
                  <a:pt x="2306" y="2201"/>
                  <a:pt x="2942" y="2301"/>
                </a:cubicBezTo>
                <a:cubicBezTo>
                  <a:pt x="3288" y="2356"/>
                  <a:pt x="3591" y="2513"/>
                  <a:pt x="3884" y="2696"/>
                </a:cubicBezTo>
              </a:path>
              <a:path w="5628" h="4592" extrusionOk="0">
                <a:moveTo>
                  <a:pt x="3401" y="262"/>
                </a:moveTo>
                <a:cubicBezTo>
                  <a:pt x="3388" y="273"/>
                  <a:pt x="3378" y="284"/>
                  <a:pt x="3374" y="318"/>
                </a:cubicBezTo>
                <a:cubicBezTo>
                  <a:pt x="3366" y="392"/>
                  <a:pt x="3363" y="467"/>
                  <a:pt x="3357" y="541"/>
                </a:cubicBezTo>
                <a:cubicBezTo>
                  <a:pt x="3349" y="644"/>
                  <a:pt x="3339" y="748"/>
                  <a:pt x="3327" y="851"/>
                </a:cubicBezTo>
                <a:cubicBezTo>
                  <a:pt x="3318" y="925"/>
                  <a:pt x="3310" y="1003"/>
                  <a:pt x="3293" y="1076"/>
                </a:cubicBezTo>
                <a:cubicBezTo>
                  <a:pt x="3284" y="1101"/>
                  <a:pt x="3282" y="1107"/>
                  <a:pt x="3279" y="1123"/>
                </a:cubicBezTo>
              </a:path>
              <a:path w="5628" h="4592" extrusionOk="0">
                <a:moveTo>
                  <a:pt x="3598" y="452"/>
                </a:moveTo>
                <a:cubicBezTo>
                  <a:pt x="3569" y="470"/>
                  <a:pt x="3551" y="490"/>
                  <a:pt x="3525" y="512"/>
                </a:cubicBezTo>
                <a:cubicBezTo>
                  <a:pt x="3487" y="544"/>
                  <a:pt x="3460" y="580"/>
                  <a:pt x="3430" y="619"/>
                </a:cubicBezTo>
                <a:cubicBezTo>
                  <a:pt x="3407" y="649"/>
                  <a:pt x="3383" y="683"/>
                  <a:pt x="3377" y="720"/>
                </a:cubicBezTo>
                <a:cubicBezTo>
                  <a:pt x="3371" y="754"/>
                  <a:pt x="3388" y="789"/>
                  <a:pt x="3401" y="819"/>
                </a:cubicBezTo>
                <a:cubicBezTo>
                  <a:pt x="3416" y="854"/>
                  <a:pt x="3438" y="886"/>
                  <a:pt x="3460" y="916"/>
                </a:cubicBezTo>
                <a:cubicBezTo>
                  <a:pt x="3479" y="941"/>
                  <a:pt x="3501" y="963"/>
                  <a:pt x="3522" y="987"/>
                </a:cubicBezTo>
                <a:cubicBezTo>
                  <a:pt x="3540" y="1008"/>
                  <a:pt x="3558" y="1028"/>
                  <a:pt x="3577" y="1048"/>
                </a:cubicBezTo>
              </a:path>
              <a:path w="5628" h="4592" extrusionOk="0">
                <a:moveTo>
                  <a:pt x="3843" y="1180"/>
                </a:moveTo>
                <a:cubicBezTo>
                  <a:pt x="3863" y="1153"/>
                  <a:pt x="3869" y="1160"/>
                  <a:pt x="3868" y="1119"/>
                </a:cubicBezTo>
                <a:cubicBezTo>
                  <a:pt x="3867" y="1072"/>
                  <a:pt x="3841" y="1025"/>
                  <a:pt x="3832" y="979"/>
                </a:cubicBezTo>
                <a:cubicBezTo>
                  <a:pt x="3818" y="909"/>
                  <a:pt x="3809" y="841"/>
                  <a:pt x="3806" y="770"/>
                </a:cubicBezTo>
                <a:cubicBezTo>
                  <a:pt x="3802" y="673"/>
                  <a:pt x="3803" y="570"/>
                  <a:pt x="3820" y="474"/>
                </a:cubicBezTo>
                <a:cubicBezTo>
                  <a:pt x="3833" y="400"/>
                  <a:pt x="3852" y="306"/>
                  <a:pt x="3897" y="243"/>
                </a:cubicBezTo>
                <a:cubicBezTo>
                  <a:pt x="3927" y="201"/>
                  <a:pt x="3968" y="185"/>
                  <a:pt x="4016" y="205"/>
                </a:cubicBezTo>
                <a:cubicBezTo>
                  <a:pt x="4160" y="267"/>
                  <a:pt x="4239" y="483"/>
                  <a:pt x="4146" y="614"/>
                </a:cubicBezTo>
                <a:cubicBezTo>
                  <a:pt x="4116" y="656"/>
                  <a:pt x="4073" y="675"/>
                  <a:pt x="4029" y="699"/>
                </a:cubicBezTo>
                <a:cubicBezTo>
                  <a:pt x="4012" y="708"/>
                  <a:pt x="3995" y="718"/>
                  <a:pt x="3978" y="727"/>
                </a:cubicBezTo>
                <a:cubicBezTo>
                  <a:pt x="3993" y="764"/>
                  <a:pt x="4005" y="777"/>
                  <a:pt x="4037" y="806"/>
                </a:cubicBezTo>
                <a:cubicBezTo>
                  <a:pt x="4082" y="847"/>
                  <a:pt x="4131" y="885"/>
                  <a:pt x="4179" y="923"/>
                </a:cubicBezTo>
                <a:cubicBezTo>
                  <a:pt x="4225" y="959"/>
                  <a:pt x="4273" y="996"/>
                  <a:pt x="4312" y="1039"/>
                </a:cubicBezTo>
                <a:cubicBezTo>
                  <a:pt x="4334" y="1063"/>
                  <a:pt x="4331" y="1078"/>
                  <a:pt x="4340" y="1104"/>
                </a:cubicBezTo>
              </a:path>
              <a:path w="5628" h="4592" extrusionOk="0">
                <a:moveTo>
                  <a:pt x="4546" y="954"/>
                </a:moveTo>
                <a:cubicBezTo>
                  <a:pt x="4564" y="982"/>
                  <a:pt x="4572" y="1009"/>
                  <a:pt x="4567" y="1044"/>
                </a:cubicBezTo>
                <a:cubicBezTo>
                  <a:pt x="4558" y="1102"/>
                  <a:pt x="4533" y="1158"/>
                  <a:pt x="4512" y="1212"/>
                </a:cubicBezTo>
                <a:cubicBezTo>
                  <a:pt x="4488" y="1274"/>
                  <a:pt x="4464" y="1337"/>
                  <a:pt x="4430" y="1394"/>
                </a:cubicBezTo>
                <a:cubicBezTo>
                  <a:pt x="4415" y="1420"/>
                  <a:pt x="4408" y="1430"/>
                  <a:pt x="4383" y="1439"/>
                </a:cubicBezTo>
              </a:path>
              <a:path w="5628" h="4592" extrusionOk="0">
                <a:moveTo>
                  <a:pt x="5013" y="0"/>
                </a:moveTo>
                <a:cubicBezTo>
                  <a:pt x="5020" y="109"/>
                  <a:pt x="5024" y="211"/>
                  <a:pt x="5012" y="320"/>
                </a:cubicBezTo>
                <a:cubicBezTo>
                  <a:pt x="5000" y="428"/>
                  <a:pt x="4976" y="535"/>
                  <a:pt x="4956" y="642"/>
                </a:cubicBezTo>
                <a:cubicBezTo>
                  <a:pt x="4940" y="728"/>
                  <a:pt x="4925" y="809"/>
                  <a:pt x="4918" y="896"/>
                </a:cubicBezTo>
              </a:path>
              <a:path w="5628" h="4592" extrusionOk="0">
                <a:moveTo>
                  <a:pt x="5209" y="225"/>
                </a:moveTo>
                <a:cubicBezTo>
                  <a:pt x="5222" y="215"/>
                  <a:pt x="5236" y="206"/>
                  <a:pt x="5249" y="196"/>
                </a:cubicBezTo>
                <a:cubicBezTo>
                  <a:pt x="5223" y="299"/>
                  <a:pt x="5173" y="379"/>
                  <a:pt x="5110" y="467"/>
                </a:cubicBezTo>
                <a:cubicBezTo>
                  <a:pt x="5071" y="522"/>
                  <a:pt x="4954" y="637"/>
                  <a:pt x="4993" y="713"/>
                </a:cubicBezTo>
                <a:cubicBezTo>
                  <a:pt x="5023" y="771"/>
                  <a:pt x="5143" y="794"/>
                  <a:pt x="5191" y="841"/>
                </a:cubicBezTo>
                <a:cubicBezTo>
                  <a:pt x="5238" y="896"/>
                  <a:pt x="5252" y="911"/>
                  <a:pt x="5266" y="956"/>
                </a:cubicBezTo>
              </a:path>
              <a:path w="5628" h="4592" extrusionOk="0">
                <a:moveTo>
                  <a:pt x="5456" y="111"/>
                </a:moveTo>
                <a:cubicBezTo>
                  <a:pt x="5459" y="205"/>
                  <a:pt x="5457" y="298"/>
                  <a:pt x="5455" y="392"/>
                </a:cubicBezTo>
                <a:cubicBezTo>
                  <a:pt x="5453" y="483"/>
                  <a:pt x="5452" y="574"/>
                  <a:pt x="5457" y="665"/>
                </a:cubicBezTo>
                <a:cubicBezTo>
                  <a:pt x="5461" y="742"/>
                  <a:pt x="5462" y="757"/>
                  <a:pt x="5517" y="792"/>
                </a:cubicBezTo>
                <a:cubicBezTo>
                  <a:pt x="5559" y="706"/>
                  <a:pt x="5583" y="626"/>
                  <a:pt x="5600" y="531"/>
                </a:cubicBezTo>
                <a:cubicBezTo>
                  <a:pt x="5617" y="432"/>
                  <a:pt x="5629" y="334"/>
                  <a:pt x="5627" y="234"/>
                </a:cubicBezTo>
                <a:cubicBezTo>
                  <a:pt x="5624" y="172"/>
                  <a:pt x="5622" y="149"/>
                  <a:pt x="5613" y="108"/>
                </a:cubicBezTo>
              </a:path>
              <a:path w="5628" h="4592" extrusionOk="0">
                <a:moveTo>
                  <a:pt x="4122" y="1400"/>
                </a:moveTo>
                <a:cubicBezTo>
                  <a:pt x="4123" y="1381"/>
                  <a:pt x="4124" y="1368"/>
                  <a:pt x="4092" y="1344"/>
                </a:cubicBezTo>
                <a:cubicBezTo>
                  <a:pt x="4049" y="1312"/>
                  <a:pt x="3998" y="1293"/>
                  <a:pt x="3947" y="1278"/>
                </a:cubicBezTo>
                <a:cubicBezTo>
                  <a:pt x="3868" y="1256"/>
                  <a:pt x="3787" y="1256"/>
                  <a:pt x="3706" y="1259"/>
                </a:cubicBezTo>
                <a:cubicBezTo>
                  <a:pt x="3613" y="1262"/>
                  <a:pt x="3521" y="1275"/>
                  <a:pt x="3428" y="1284"/>
                </a:cubicBezTo>
                <a:cubicBezTo>
                  <a:pt x="3331" y="1293"/>
                  <a:pt x="3233" y="1295"/>
                  <a:pt x="3136" y="1300"/>
                </a:cubicBezTo>
                <a:cubicBezTo>
                  <a:pt x="3104" y="1302"/>
                  <a:pt x="3082" y="1298"/>
                  <a:pt x="3052" y="1307"/>
                </a:cubicBezTo>
                <a:cubicBezTo>
                  <a:pt x="3049" y="1309"/>
                  <a:pt x="3046" y="1310"/>
                  <a:pt x="3043" y="1312"/>
                </a:cubicBezTo>
              </a:path>
            </a:pathLst>
          </a:custGeom>
          <a:noFill/>
          <a:ln w="19050" cap="rnd">
            <a:solidFill>
              <a:srgbClr val="8066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5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203951" y="1081088"/>
            <a:ext cx="1122363" cy="245269"/>
          </a:xfrm>
          <a:custGeom>
            <a:avLst/>
            <a:gdLst>
              <a:gd name="T0" fmla="+- 0 17588 17231"/>
              <a:gd name="T1" fmla="*/ T0 w 3120"/>
              <a:gd name="T2" fmla="+- 0 4135 4003"/>
              <a:gd name="T3" fmla="*/ 4135 h 910"/>
              <a:gd name="T4" fmla="+- 0 17298 17231"/>
              <a:gd name="T5" fmla="*/ T4 w 3120"/>
              <a:gd name="T6" fmla="+- 0 4200 4003"/>
              <a:gd name="T7" fmla="*/ 4200 h 910"/>
              <a:gd name="T8" fmla="+- 0 17290 17231"/>
              <a:gd name="T9" fmla="*/ T8 w 3120"/>
              <a:gd name="T10" fmla="+- 0 4705 4003"/>
              <a:gd name="T11" fmla="*/ 4705 h 910"/>
              <a:gd name="T12" fmla="+- 0 17557 17231"/>
              <a:gd name="T13" fmla="*/ T12 w 3120"/>
              <a:gd name="T14" fmla="+- 0 4899 4003"/>
              <a:gd name="T15" fmla="*/ 4899 h 910"/>
              <a:gd name="T16" fmla="+- 0 17675 17231"/>
              <a:gd name="T17" fmla="*/ T16 w 3120"/>
              <a:gd name="T18" fmla="+- 0 4652 4003"/>
              <a:gd name="T19" fmla="*/ 4652 h 910"/>
              <a:gd name="T20" fmla="+- 0 17810 17231"/>
              <a:gd name="T21" fmla="*/ T20 w 3120"/>
              <a:gd name="T22" fmla="+- 0 4598 4003"/>
              <a:gd name="T23" fmla="*/ 4598 h 910"/>
              <a:gd name="T24" fmla="+- 0 17760 17231"/>
              <a:gd name="T25" fmla="*/ T24 w 3120"/>
              <a:gd name="T26" fmla="+- 0 4551 4003"/>
              <a:gd name="T27" fmla="*/ 4551 h 910"/>
              <a:gd name="T28" fmla="+- 0 17691 17231"/>
              <a:gd name="T29" fmla="*/ T28 w 3120"/>
              <a:gd name="T30" fmla="+- 0 4789 4003"/>
              <a:gd name="T31" fmla="*/ 4789 h 910"/>
              <a:gd name="T32" fmla="+- 0 17878 17231"/>
              <a:gd name="T33" fmla="*/ T32 w 3120"/>
              <a:gd name="T34" fmla="+- 0 4810 4003"/>
              <a:gd name="T35" fmla="*/ 4810 h 910"/>
              <a:gd name="T36" fmla="+- 0 17985 17231"/>
              <a:gd name="T37" fmla="*/ T36 w 3120"/>
              <a:gd name="T38" fmla="+- 0 4744 4003"/>
              <a:gd name="T39" fmla="*/ 4744 h 910"/>
              <a:gd name="T40" fmla="+- 0 18109 17231"/>
              <a:gd name="T41" fmla="*/ T40 w 3120"/>
              <a:gd name="T42" fmla="+- 0 4593 4003"/>
              <a:gd name="T43" fmla="*/ 4593 h 910"/>
              <a:gd name="T44" fmla="+- 0 18433 17231"/>
              <a:gd name="T45" fmla="*/ T44 w 3120"/>
              <a:gd name="T46" fmla="+- 0 4029 4003"/>
              <a:gd name="T47" fmla="*/ 4029 h 910"/>
              <a:gd name="T48" fmla="+- 0 18417 17231"/>
              <a:gd name="T49" fmla="*/ T48 w 3120"/>
              <a:gd name="T50" fmla="+- 0 4321 4003"/>
              <a:gd name="T51" fmla="*/ 4321 h 910"/>
              <a:gd name="T52" fmla="+- 0 18337 17231"/>
              <a:gd name="T53" fmla="*/ T52 w 3120"/>
              <a:gd name="T54" fmla="+- 0 4752 4003"/>
              <a:gd name="T55" fmla="*/ 4752 h 910"/>
              <a:gd name="T56" fmla="+- 0 18419 17231"/>
              <a:gd name="T57" fmla="*/ T56 w 3120"/>
              <a:gd name="T58" fmla="+- 0 4590 4003"/>
              <a:gd name="T59" fmla="*/ 4590 h 910"/>
              <a:gd name="T60" fmla="+- 0 18284 17231"/>
              <a:gd name="T61" fmla="*/ T60 w 3120"/>
              <a:gd name="T62" fmla="+- 0 4566 4003"/>
              <a:gd name="T63" fmla="*/ 4566 h 910"/>
              <a:gd name="T64" fmla="+- 0 18585 17231"/>
              <a:gd name="T65" fmla="*/ T64 w 3120"/>
              <a:gd name="T66" fmla="+- 0 4467 4003"/>
              <a:gd name="T67" fmla="*/ 4467 h 910"/>
              <a:gd name="T68" fmla="+- 0 18594 17231"/>
              <a:gd name="T69" fmla="*/ T68 w 3120"/>
              <a:gd name="T70" fmla="+- 0 4713 4003"/>
              <a:gd name="T71" fmla="*/ 4713 h 910"/>
              <a:gd name="T72" fmla="+- 0 18618 17231"/>
              <a:gd name="T73" fmla="*/ T72 w 3120"/>
              <a:gd name="T74" fmla="+- 0 4444 4003"/>
              <a:gd name="T75" fmla="*/ 4444 h 910"/>
              <a:gd name="T76" fmla="+- 0 18697 17231"/>
              <a:gd name="T77" fmla="*/ T76 w 3120"/>
              <a:gd name="T78" fmla="+- 0 4297 4003"/>
              <a:gd name="T79" fmla="*/ 4297 h 910"/>
              <a:gd name="T80" fmla="+- 0 19123 17231"/>
              <a:gd name="T81" fmla="*/ T80 w 3120"/>
              <a:gd name="T82" fmla="+- 0 4119 4003"/>
              <a:gd name="T83" fmla="*/ 4119 h 910"/>
              <a:gd name="T84" fmla="+- 0 19061 17231"/>
              <a:gd name="T85" fmla="*/ T84 w 3120"/>
              <a:gd name="T86" fmla="+- 0 4004 4003"/>
              <a:gd name="T87" fmla="*/ 4004 h 910"/>
              <a:gd name="T88" fmla="+- 0 18935 17231"/>
              <a:gd name="T89" fmla="*/ T88 w 3120"/>
              <a:gd name="T90" fmla="+- 0 4331 4003"/>
              <a:gd name="T91" fmla="*/ 4331 h 910"/>
              <a:gd name="T92" fmla="+- 0 18949 17231"/>
              <a:gd name="T93" fmla="*/ T92 w 3120"/>
              <a:gd name="T94" fmla="+- 0 4757 4003"/>
              <a:gd name="T95" fmla="*/ 4757 h 910"/>
              <a:gd name="T96" fmla="+- 0 18963 17231"/>
              <a:gd name="T97" fmla="*/ T96 w 3120"/>
              <a:gd name="T98" fmla="+- 0 4584 4003"/>
              <a:gd name="T99" fmla="*/ 4584 h 910"/>
              <a:gd name="T100" fmla="+- 0 18821 17231"/>
              <a:gd name="T101" fmla="*/ T100 w 3120"/>
              <a:gd name="T102" fmla="+- 0 4594 4003"/>
              <a:gd name="T103" fmla="*/ 4594 h 910"/>
              <a:gd name="T104" fmla="+- 0 19149 17231"/>
              <a:gd name="T105" fmla="*/ T104 w 3120"/>
              <a:gd name="T106" fmla="+- 0 4547 4003"/>
              <a:gd name="T107" fmla="*/ 4547 h 910"/>
              <a:gd name="T108" fmla="+- 0 19175 17231"/>
              <a:gd name="T109" fmla="*/ T108 w 3120"/>
              <a:gd name="T110" fmla="+- 0 4697 4003"/>
              <a:gd name="T111" fmla="*/ 4697 h 910"/>
              <a:gd name="T112" fmla="+- 0 19193 17231"/>
              <a:gd name="T113" fmla="*/ T112 w 3120"/>
              <a:gd name="T114" fmla="+- 0 4222 4003"/>
              <a:gd name="T115" fmla="*/ 4222 h 910"/>
              <a:gd name="T116" fmla="+- 0 19328 17231"/>
              <a:gd name="T117" fmla="*/ T116 w 3120"/>
              <a:gd name="T118" fmla="+- 0 4335 4003"/>
              <a:gd name="T119" fmla="*/ 4335 h 910"/>
              <a:gd name="T120" fmla="+- 0 19571 17231"/>
              <a:gd name="T121" fmla="*/ T120 w 3120"/>
              <a:gd name="T122" fmla="+- 0 4554 4003"/>
              <a:gd name="T123" fmla="*/ 4554 h 910"/>
              <a:gd name="T124" fmla="+- 0 19426 17231"/>
              <a:gd name="T125" fmla="*/ T124 w 3120"/>
              <a:gd name="T126" fmla="+- 0 4704 4003"/>
              <a:gd name="T127" fmla="*/ 4704 h 910"/>
              <a:gd name="T128" fmla="+- 0 19579 17231"/>
              <a:gd name="T129" fmla="*/ T128 w 3120"/>
              <a:gd name="T130" fmla="+- 0 4658 4003"/>
              <a:gd name="T131" fmla="*/ 4658 h 910"/>
              <a:gd name="T132" fmla="+- 0 19696 17231"/>
              <a:gd name="T133" fmla="*/ T132 w 3120"/>
              <a:gd name="T134" fmla="+- 0 4377 4003"/>
              <a:gd name="T135" fmla="*/ 4377 h 910"/>
              <a:gd name="T136" fmla="+- 0 19620 17231"/>
              <a:gd name="T137" fmla="*/ T136 w 3120"/>
              <a:gd name="T138" fmla="+- 0 4669 4003"/>
              <a:gd name="T139" fmla="*/ 4669 h 910"/>
              <a:gd name="T140" fmla="+- 0 19713 17231"/>
              <a:gd name="T141" fmla="*/ T140 w 3120"/>
              <a:gd name="T142" fmla="+- 0 4681 4003"/>
              <a:gd name="T143" fmla="*/ 4681 h 910"/>
              <a:gd name="T144" fmla="+- 0 19814 17231"/>
              <a:gd name="T145" fmla="*/ T144 w 3120"/>
              <a:gd name="T146" fmla="+- 0 4509 4003"/>
              <a:gd name="T147" fmla="*/ 4509 h 910"/>
              <a:gd name="T148" fmla="+- 0 19814 17231"/>
              <a:gd name="T149" fmla="*/ T148 w 3120"/>
              <a:gd name="T150" fmla="+- 0 4783 4003"/>
              <a:gd name="T151" fmla="*/ 4783 h 910"/>
              <a:gd name="T152" fmla="+- 0 19852 17231"/>
              <a:gd name="T153" fmla="*/ T152 w 3120"/>
              <a:gd name="T154" fmla="+- 0 4798 4003"/>
              <a:gd name="T155" fmla="*/ 4798 h 910"/>
              <a:gd name="T156" fmla="+- 0 20063 17231"/>
              <a:gd name="T157" fmla="*/ T156 w 3120"/>
              <a:gd name="T158" fmla="+- 0 4079 4003"/>
              <a:gd name="T159" fmla="*/ 4079 h 910"/>
              <a:gd name="T160" fmla="+- 0 20042 17231"/>
              <a:gd name="T161" fmla="*/ T160 w 3120"/>
              <a:gd name="T162" fmla="+- 0 4599 4003"/>
              <a:gd name="T163" fmla="*/ 4599 h 910"/>
              <a:gd name="T164" fmla="+- 0 20021 17231"/>
              <a:gd name="T165" fmla="*/ T164 w 3120"/>
              <a:gd name="T166" fmla="+- 0 4566 4003"/>
              <a:gd name="T167" fmla="*/ 4566 h 910"/>
              <a:gd name="T168" fmla="+- 0 19897 17231"/>
              <a:gd name="T169" fmla="*/ T168 w 3120"/>
              <a:gd name="T170" fmla="+- 0 4465 4003"/>
              <a:gd name="T171" fmla="*/ 4465 h 910"/>
              <a:gd name="T172" fmla="+- 0 19968 17231"/>
              <a:gd name="T173" fmla="*/ T172 w 3120"/>
              <a:gd name="T174" fmla="+- 0 4485 4003"/>
              <a:gd name="T175" fmla="*/ 4485 h 910"/>
              <a:gd name="T176" fmla="+- 0 20310 17231"/>
              <a:gd name="T177" fmla="*/ T176 w 3120"/>
              <a:gd name="T178" fmla="+- 0 4515 4003"/>
              <a:gd name="T179" fmla="*/ 4515 h 910"/>
              <a:gd name="T180" fmla="+- 0 20276 17231"/>
              <a:gd name="T181" fmla="*/ T180 w 3120"/>
              <a:gd name="T182" fmla="+- 0 4397 4003"/>
              <a:gd name="T183" fmla="*/ 4397 h 910"/>
              <a:gd name="T184" fmla="+- 0 20213 17231"/>
              <a:gd name="T185" fmla="*/ T184 w 3120"/>
              <a:gd name="T186" fmla="+- 0 4709 4003"/>
              <a:gd name="T187" fmla="*/ 4709 h 910"/>
              <a:gd name="T188" fmla="+- 0 20339 17231"/>
              <a:gd name="T189" fmla="*/ T188 w 3120"/>
              <a:gd name="T190" fmla="+- 0 4854 4003"/>
              <a:gd name="T191" fmla="*/ 4854 h 91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</a:cxnLst>
            <a:rect l="0" t="0" r="r" b="b"/>
            <a:pathLst>
              <a:path w="3120" h="910" extrusionOk="0">
                <a:moveTo>
                  <a:pt x="385" y="167"/>
                </a:moveTo>
                <a:cubicBezTo>
                  <a:pt x="376" y="132"/>
                  <a:pt x="395" y="147"/>
                  <a:pt x="357" y="132"/>
                </a:cubicBezTo>
                <a:cubicBezTo>
                  <a:pt x="318" y="117"/>
                  <a:pt x="268" y="121"/>
                  <a:pt x="228" y="124"/>
                </a:cubicBezTo>
                <a:cubicBezTo>
                  <a:pt x="165" y="129"/>
                  <a:pt x="110" y="150"/>
                  <a:pt x="67" y="197"/>
                </a:cubicBezTo>
                <a:cubicBezTo>
                  <a:pt x="13" y="256"/>
                  <a:pt x="0" y="345"/>
                  <a:pt x="0" y="422"/>
                </a:cubicBezTo>
                <a:cubicBezTo>
                  <a:pt x="0" y="515"/>
                  <a:pt x="23" y="616"/>
                  <a:pt x="59" y="702"/>
                </a:cubicBezTo>
                <a:cubicBezTo>
                  <a:pt x="91" y="778"/>
                  <a:pt x="144" y="855"/>
                  <a:pt x="221" y="891"/>
                </a:cubicBezTo>
                <a:cubicBezTo>
                  <a:pt x="255" y="907"/>
                  <a:pt x="291" y="913"/>
                  <a:pt x="326" y="896"/>
                </a:cubicBezTo>
                <a:cubicBezTo>
                  <a:pt x="348" y="885"/>
                  <a:pt x="356" y="867"/>
                  <a:pt x="367" y="847"/>
                </a:cubicBezTo>
              </a:path>
              <a:path w="3120" h="910" extrusionOk="0">
                <a:moveTo>
                  <a:pt x="444" y="649"/>
                </a:moveTo>
                <a:cubicBezTo>
                  <a:pt x="466" y="673"/>
                  <a:pt x="478" y="681"/>
                  <a:pt x="510" y="664"/>
                </a:cubicBezTo>
                <a:cubicBezTo>
                  <a:pt x="541" y="648"/>
                  <a:pt x="560" y="623"/>
                  <a:pt x="579" y="595"/>
                </a:cubicBezTo>
                <a:cubicBezTo>
                  <a:pt x="595" y="571"/>
                  <a:pt x="598" y="555"/>
                  <a:pt x="602" y="528"/>
                </a:cubicBezTo>
                <a:cubicBezTo>
                  <a:pt x="571" y="520"/>
                  <a:pt x="556" y="527"/>
                  <a:pt x="529" y="548"/>
                </a:cubicBezTo>
                <a:cubicBezTo>
                  <a:pt x="495" y="574"/>
                  <a:pt x="466" y="614"/>
                  <a:pt x="453" y="655"/>
                </a:cubicBezTo>
                <a:cubicBezTo>
                  <a:pt x="440" y="697"/>
                  <a:pt x="439" y="746"/>
                  <a:pt x="460" y="786"/>
                </a:cubicBezTo>
                <a:cubicBezTo>
                  <a:pt x="480" y="823"/>
                  <a:pt x="509" y="834"/>
                  <a:pt x="548" y="834"/>
                </a:cubicBezTo>
                <a:cubicBezTo>
                  <a:pt x="580" y="834"/>
                  <a:pt x="618" y="822"/>
                  <a:pt x="647" y="807"/>
                </a:cubicBezTo>
                <a:cubicBezTo>
                  <a:pt x="671" y="795"/>
                  <a:pt x="688" y="794"/>
                  <a:pt x="711" y="788"/>
                </a:cubicBezTo>
                <a:cubicBezTo>
                  <a:pt x="735" y="781"/>
                  <a:pt x="744" y="760"/>
                  <a:pt x="754" y="741"/>
                </a:cubicBezTo>
                <a:cubicBezTo>
                  <a:pt x="768" y="714"/>
                  <a:pt x="784" y="687"/>
                  <a:pt x="804" y="663"/>
                </a:cubicBezTo>
                <a:cubicBezTo>
                  <a:pt x="827" y="636"/>
                  <a:pt x="852" y="610"/>
                  <a:pt x="878" y="590"/>
                </a:cubicBezTo>
                <a:cubicBezTo>
                  <a:pt x="908" y="567"/>
                  <a:pt x="936" y="548"/>
                  <a:pt x="963" y="520"/>
                </a:cubicBezTo>
              </a:path>
              <a:path w="3120" h="910" extrusionOk="0">
                <a:moveTo>
                  <a:pt x="1202" y="26"/>
                </a:moveTo>
                <a:cubicBezTo>
                  <a:pt x="1228" y="45"/>
                  <a:pt x="1214" y="71"/>
                  <a:pt x="1213" y="103"/>
                </a:cubicBezTo>
                <a:cubicBezTo>
                  <a:pt x="1210" y="175"/>
                  <a:pt x="1197" y="246"/>
                  <a:pt x="1186" y="318"/>
                </a:cubicBezTo>
                <a:cubicBezTo>
                  <a:pt x="1172" y="406"/>
                  <a:pt x="1159" y="495"/>
                  <a:pt x="1142" y="583"/>
                </a:cubicBezTo>
                <a:cubicBezTo>
                  <a:pt x="1131" y="639"/>
                  <a:pt x="1114" y="694"/>
                  <a:pt x="1106" y="749"/>
                </a:cubicBezTo>
                <a:cubicBezTo>
                  <a:pt x="1105" y="763"/>
                  <a:pt x="1103" y="769"/>
                  <a:pt x="1114" y="762"/>
                </a:cubicBezTo>
              </a:path>
              <a:path w="3120" h="910" extrusionOk="0">
                <a:moveTo>
                  <a:pt x="1188" y="587"/>
                </a:moveTo>
                <a:cubicBezTo>
                  <a:pt x="1176" y="564"/>
                  <a:pt x="1168" y="569"/>
                  <a:pt x="1141" y="566"/>
                </a:cubicBezTo>
                <a:cubicBezTo>
                  <a:pt x="1114" y="563"/>
                  <a:pt x="1080" y="561"/>
                  <a:pt x="1053" y="563"/>
                </a:cubicBezTo>
                <a:cubicBezTo>
                  <a:pt x="1038" y="564"/>
                  <a:pt x="1025" y="569"/>
                  <a:pt x="1009" y="569"/>
                </a:cubicBezTo>
              </a:path>
              <a:path w="3120" h="910" extrusionOk="0">
                <a:moveTo>
                  <a:pt x="1354" y="464"/>
                </a:moveTo>
                <a:cubicBezTo>
                  <a:pt x="1367" y="495"/>
                  <a:pt x="1372" y="527"/>
                  <a:pt x="1372" y="561"/>
                </a:cubicBezTo>
                <a:cubicBezTo>
                  <a:pt x="1373" y="609"/>
                  <a:pt x="1369" y="662"/>
                  <a:pt x="1363" y="710"/>
                </a:cubicBezTo>
                <a:cubicBezTo>
                  <a:pt x="1362" y="718"/>
                  <a:pt x="1357" y="796"/>
                  <a:pt x="1360" y="746"/>
                </a:cubicBezTo>
              </a:path>
              <a:path w="3120" h="910" extrusionOk="0">
                <a:moveTo>
                  <a:pt x="1387" y="441"/>
                </a:moveTo>
                <a:cubicBezTo>
                  <a:pt x="1392" y="404"/>
                  <a:pt x="1392" y="353"/>
                  <a:pt x="1412" y="319"/>
                </a:cubicBezTo>
                <a:cubicBezTo>
                  <a:pt x="1426" y="295"/>
                  <a:pt x="1441" y="293"/>
                  <a:pt x="1466" y="294"/>
                </a:cubicBezTo>
                <a:cubicBezTo>
                  <a:pt x="1490" y="295"/>
                  <a:pt x="1499" y="295"/>
                  <a:pt x="1516" y="295"/>
                </a:cubicBezTo>
              </a:path>
              <a:path w="3120" h="910" extrusionOk="0">
                <a:moveTo>
                  <a:pt x="1892" y="116"/>
                </a:moveTo>
                <a:cubicBezTo>
                  <a:pt x="1904" y="83"/>
                  <a:pt x="1910" y="67"/>
                  <a:pt x="1891" y="36"/>
                </a:cubicBezTo>
                <a:cubicBezTo>
                  <a:pt x="1878" y="15"/>
                  <a:pt x="1858" y="-8"/>
                  <a:pt x="1830" y="1"/>
                </a:cubicBezTo>
                <a:cubicBezTo>
                  <a:pt x="1789" y="14"/>
                  <a:pt x="1764" y="69"/>
                  <a:pt x="1750" y="105"/>
                </a:cubicBezTo>
                <a:cubicBezTo>
                  <a:pt x="1723" y="175"/>
                  <a:pt x="1711" y="254"/>
                  <a:pt x="1704" y="328"/>
                </a:cubicBezTo>
                <a:cubicBezTo>
                  <a:pt x="1696" y="414"/>
                  <a:pt x="1702" y="501"/>
                  <a:pt x="1706" y="587"/>
                </a:cubicBezTo>
                <a:cubicBezTo>
                  <a:pt x="1709" y="642"/>
                  <a:pt x="1709" y="700"/>
                  <a:pt x="1718" y="754"/>
                </a:cubicBezTo>
                <a:cubicBezTo>
                  <a:pt x="1722" y="773"/>
                  <a:pt x="1723" y="779"/>
                  <a:pt x="1738" y="781"/>
                </a:cubicBezTo>
              </a:path>
              <a:path w="3120" h="910" extrusionOk="0">
                <a:moveTo>
                  <a:pt x="1732" y="581"/>
                </a:moveTo>
                <a:cubicBezTo>
                  <a:pt x="1709" y="576"/>
                  <a:pt x="1692" y="577"/>
                  <a:pt x="1669" y="580"/>
                </a:cubicBezTo>
                <a:cubicBezTo>
                  <a:pt x="1642" y="584"/>
                  <a:pt x="1617" y="587"/>
                  <a:pt x="1590" y="591"/>
                </a:cubicBezTo>
                <a:cubicBezTo>
                  <a:pt x="1574" y="595"/>
                  <a:pt x="1570" y="596"/>
                  <a:pt x="1560" y="597"/>
                </a:cubicBezTo>
              </a:path>
              <a:path w="3120" h="910" extrusionOk="0">
                <a:moveTo>
                  <a:pt x="1918" y="544"/>
                </a:moveTo>
                <a:cubicBezTo>
                  <a:pt x="1947" y="568"/>
                  <a:pt x="1956" y="577"/>
                  <a:pt x="1956" y="614"/>
                </a:cubicBezTo>
                <a:cubicBezTo>
                  <a:pt x="1956" y="638"/>
                  <a:pt x="1952" y="671"/>
                  <a:pt x="1944" y="694"/>
                </a:cubicBezTo>
                <a:cubicBezTo>
                  <a:pt x="1938" y="710"/>
                  <a:pt x="1931" y="740"/>
                  <a:pt x="1937" y="691"/>
                </a:cubicBezTo>
              </a:path>
              <a:path w="3120" h="910" extrusionOk="0">
                <a:moveTo>
                  <a:pt x="1962" y="219"/>
                </a:moveTo>
                <a:cubicBezTo>
                  <a:pt x="1989" y="187"/>
                  <a:pt x="1995" y="214"/>
                  <a:pt x="2019" y="242"/>
                </a:cubicBezTo>
                <a:cubicBezTo>
                  <a:pt x="2045" y="272"/>
                  <a:pt x="2071" y="302"/>
                  <a:pt x="2097" y="332"/>
                </a:cubicBezTo>
              </a:path>
              <a:path w="3120" h="910" extrusionOk="0">
                <a:moveTo>
                  <a:pt x="2374" y="524"/>
                </a:moveTo>
                <a:cubicBezTo>
                  <a:pt x="2388" y="528"/>
                  <a:pt x="2355" y="540"/>
                  <a:pt x="2340" y="551"/>
                </a:cubicBezTo>
                <a:cubicBezTo>
                  <a:pt x="2309" y="574"/>
                  <a:pt x="2277" y="597"/>
                  <a:pt x="2250" y="625"/>
                </a:cubicBezTo>
                <a:cubicBezTo>
                  <a:pt x="2233" y="643"/>
                  <a:pt x="2198" y="674"/>
                  <a:pt x="2195" y="701"/>
                </a:cubicBezTo>
                <a:cubicBezTo>
                  <a:pt x="2191" y="739"/>
                  <a:pt x="2242" y="724"/>
                  <a:pt x="2258" y="715"/>
                </a:cubicBezTo>
                <a:cubicBezTo>
                  <a:pt x="2289" y="697"/>
                  <a:pt x="2318" y="675"/>
                  <a:pt x="2348" y="655"/>
                </a:cubicBezTo>
              </a:path>
              <a:path w="3120" h="910" extrusionOk="0">
                <a:moveTo>
                  <a:pt x="2499" y="324"/>
                </a:moveTo>
                <a:cubicBezTo>
                  <a:pt x="2482" y="342"/>
                  <a:pt x="2478" y="352"/>
                  <a:pt x="2465" y="374"/>
                </a:cubicBezTo>
                <a:cubicBezTo>
                  <a:pt x="2443" y="411"/>
                  <a:pt x="2434" y="449"/>
                  <a:pt x="2422" y="490"/>
                </a:cubicBezTo>
                <a:cubicBezTo>
                  <a:pt x="2405" y="549"/>
                  <a:pt x="2396" y="606"/>
                  <a:pt x="2389" y="666"/>
                </a:cubicBezTo>
                <a:cubicBezTo>
                  <a:pt x="2385" y="703"/>
                  <a:pt x="2376" y="735"/>
                  <a:pt x="2398" y="765"/>
                </a:cubicBezTo>
                <a:cubicBezTo>
                  <a:pt x="2437" y="744"/>
                  <a:pt x="2456" y="714"/>
                  <a:pt x="2482" y="678"/>
                </a:cubicBezTo>
                <a:cubicBezTo>
                  <a:pt x="2517" y="628"/>
                  <a:pt x="2549" y="575"/>
                  <a:pt x="2576" y="520"/>
                </a:cubicBezTo>
                <a:cubicBezTo>
                  <a:pt x="2578" y="515"/>
                  <a:pt x="2581" y="511"/>
                  <a:pt x="2583" y="506"/>
                </a:cubicBezTo>
                <a:cubicBezTo>
                  <a:pt x="2590" y="539"/>
                  <a:pt x="2586" y="574"/>
                  <a:pt x="2585" y="608"/>
                </a:cubicBezTo>
                <a:cubicBezTo>
                  <a:pt x="2583" y="665"/>
                  <a:pt x="2581" y="723"/>
                  <a:pt x="2583" y="780"/>
                </a:cubicBezTo>
                <a:cubicBezTo>
                  <a:pt x="2583" y="791"/>
                  <a:pt x="2577" y="883"/>
                  <a:pt x="2609" y="828"/>
                </a:cubicBezTo>
                <a:cubicBezTo>
                  <a:pt x="2613" y="817"/>
                  <a:pt x="2617" y="806"/>
                  <a:pt x="2621" y="795"/>
                </a:cubicBezTo>
              </a:path>
              <a:path w="3120" h="910" extrusionOk="0">
                <a:moveTo>
                  <a:pt x="2825" y="96"/>
                </a:moveTo>
                <a:cubicBezTo>
                  <a:pt x="2827" y="89"/>
                  <a:pt x="2830" y="83"/>
                  <a:pt x="2832" y="76"/>
                </a:cubicBezTo>
                <a:cubicBezTo>
                  <a:pt x="2842" y="128"/>
                  <a:pt x="2837" y="180"/>
                  <a:pt x="2834" y="233"/>
                </a:cubicBezTo>
                <a:cubicBezTo>
                  <a:pt x="2828" y="353"/>
                  <a:pt x="2825" y="477"/>
                  <a:pt x="2811" y="596"/>
                </a:cubicBezTo>
                <a:cubicBezTo>
                  <a:pt x="2805" y="648"/>
                  <a:pt x="2794" y="697"/>
                  <a:pt x="2794" y="749"/>
                </a:cubicBezTo>
              </a:path>
              <a:path w="3120" h="910" extrusionOk="0">
                <a:moveTo>
                  <a:pt x="2790" y="563"/>
                </a:moveTo>
                <a:cubicBezTo>
                  <a:pt x="2777" y="539"/>
                  <a:pt x="2765" y="515"/>
                  <a:pt x="2741" y="500"/>
                </a:cubicBezTo>
                <a:cubicBezTo>
                  <a:pt x="2718" y="485"/>
                  <a:pt x="2691" y="473"/>
                  <a:pt x="2666" y="462"/>
                </a:cubicBezTo>
                <a:cubicBezTo>
                  <a:pt x="2655" y="457"/>
                  <a:pt x="2663" y="463"/>
                  <a:pt x="2653" y="457"/>
                </a:cubicBezTo>
                <a:cubicBezTo>
                  <a:pt x="2680" y="465"/>
                  <a:pt x="2710" y="471"/>
                  <a:pt x="2737" y="482"/>
                </a:cubicBezTo>
                <a:cubicBezTo>
                  <a:pt x="2810" y="511"/>
                  <a:pt x="2884" y="545"/>
                  <a:pt x="2962" y="551"/>
                </a:cubicBezTo>
                <a:cubicBezTo>
                  <a:pt x="3008" y="555"/>
                  <a:pt x="3045" y="546"/>
                  <a:pt x="3079" y="512"/>
                </a:cubicBezTo>
                <a:cubicBezTo>
                  <a:pt x="3098" y="493"/>
                  <a:pt x="3140" y="424"/>
                  <a:pt x="3115" y="396"/>
                </a:cubicBezTo>
                <a:cubicBezTo>
                  <a:pt x="3095" y="374"/>
                  <a:pt x="3069" y="381"/>
                  <a:pt x="3045" y="394"/>
                </a:cubicBezTo>
                <a:cubicBezTo>
                  <a:pt x="2997" y="421"/>
                  <a:pt x="2977" y="470"/>
                  <a:pt x="2965" y="521"/>
                </a:cubicBezTo>
                <a:cubicBezTo>
                  <a:pt x="2949" y="585"/>
                  <a:pt x="2958" y="646"/>
                  <a:pt x="2982" y="706"/>
                </a:cubicBezTo>
                <a:cubicBezTo>
                  <a:pt x="3002" y="757"/>
                  <a:pt x="3030" y="792"/>
                  <a:pt x="3073" y="826"/>
                </a:cubicBezTo>
                <a:cubicBezTo>
                  <a:pt x="3092" y="839"/>
                  <a:pt x="3096" y="843"/>
                  <a:pt x="3108" y="851"/>
                </a:cubicBezTo>
              </a:path>
            </a:pathLst>
          </a:custGeom>
          <a:noFill/>
          <a:ln w="19050" cap="rnd">
            <a:solidFill>
              <a:srgbClr val="8066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586539" y="1346597"/>
            <a:ext cx="1004887" cy="365522"/>
          </a:xfrm>
          <a:custGeom>
            <a:avLst/>
            <a:gdLst>
              <a:gd name="T0" fmla="+- 0 18301 18298"/>
              <a:gd name="T1" fmla="*/ T0 w 2788"/>
              <a:gd name="T2" fmla="+- 0 5985 4989"/>
              <a:gd name="T3" fmla="*/ 5985 h 1352"/>
              <a:gd name="T4" fmla="+- 0 18385 18298"/>
              <a:gd name="T5" fmla="*/ T4 w 2788"/>
              <a:gd name="T6" fmla="+- 0 5589 4989"/>
              <a:gd name="T7" fmla="*/ 5589 h 1352"/>
              <a:gd name="T8" fmla="+- 0 18526 18298"/>
              <a:gd name="T9" fmla="*/ T8 w 2788"/>
              <a:gd name="T10" fmla="+- 0 5467 4989"/>
              <a:gd name="T11" fmla="*/ 5467 h 1352"/>
              <a:gd name="T12" fmla="+- 0 18586 18298"/>
              <a:gd name="T13" fmla="*/ T12 w 2788"/>
              <a:gd name="T14" fmla="+- 0 5946 4989"/>
              <a:gd name="T15" fmla="*/ 5946 h 1352"/>
              <a:gd name="T16" fmla="+- 0 18535 18298"/>
              <a:gd name="T17" fmla="*/ T16 w 2788"/>
              <a:gd name="T18" fmla="+- 0 5849 4989"/>
              <a:gd name="T19" fmla="*/ 5849 h 1352"/>
              <a:gd name="T20" fmla="+- 0 18330 18298"/>
              <a:gd name="T21" fmla="*/ T20 w 2788"/>
              <a:gd name="T22" fmla="+- 0 5761 4989"/>
              <a:gd name="T23" fmla="*/ 5761 h 1352"/>
              <a:gd name="T24" fmla="+- 0 18729 18298"/>
              <a:gd name="T25" fmla="*/ T24 w 2788"/>
              <a:gd name="T26" fmla="+- 0 5652 4989"/>
              <a:gd name="T27" fmla="*/ 5652 h 1352"/>
              <a:gd name="T28" fmla="+- 0 18756 18298"/>
              <a:gd name="T29" fmla="*/ T28 w 2788"/>
              <a:gd name="T30" fmla="+- 0 5890 4989"/>
              <a:gd name="T31" fmla="*/ 5890 h 1352"/>
              <a:gd name="T32" fmla="+- 0 18944 18298"/>
              <a:gd name="T33" fmla="*/ T32 w 2788"/>
              <a:gd name="T34" fmla="+- 0 5910 4989"/>
              <a:gd name="T35" fmla="*/ 5910 h 1352"/>
              <a:gd name="T36" fmla="+- 0 19034 18298"/>
              <a:gd name="T37" fmla="*/ T36 w 2788"/>
              <a:gd name="T38" fmla="+- 0 5639 4989"/>
              <a:gd name="T39" fmla="*/ 5639 h 1352"/>
              <a:gd name="T40" fmla="+- 0 19286 18298"/>
              <a:gd name="T41" fmla="*/ T40 w 2788"/>
              <a:gd name="T42" fmla="+- 0 5198 4989"/>
              <a:gd name="T43" fmla="*/ 5198 h 1352"/>
              <a:gd name="T44" fmla="+- 0 19242 18298"/>
              <a:gd name="T45" fmla="*/ T44 w 2788"/>
              <a:gd name="T46" fmla="+- 0 5747 4989"/>
              <a:gd name="T47" fmla="*/ 5747 h 1352"/>
              <a:gd name="T48" fmla="+- 0 19220 18298"/>
              <a:gd name="T49" fmla="*/ T48 w 2788"/>
              <a:gd name="T50" fmla="+- 0 6007 4989"/>
              <a:gd name="T51" fmla="*/ 6007 h 1352"/>
              <a:gd name="T52" fmla="+- 0 19258 18298"/>
              <a:gd name="T53" fmla="*/ T52 w 2788"/>
              <a:gd name="T54" fmla="+- 0 5622 4989"/>
              <a:gd name="T55" fmla="*/ 5622 h 1352"/>
              <a:gd name="T56" fmla="+- 0 19082 18298"/>
              <a:gd name="T57" fmla="*/ T56 w 2788"/>
              <a:gd name="T58" fmla="+- 0 5655 4989"/>
              <a:gd name="T59" fmla="*/ 5655 h 1352"/>
              <a:gd name="T60" fmla="+- 0 19530 18298"/>
              <a:gd name="T61" fmla="*/ T60 w 2788"/>
              <a:gd name="T62" fmla="+- 0 5096 4989"/>
              <a:gd name="T63" fmla="*/ 5096 h 1352"/>
              <a:gd name="T64" fmla="+- 0 19509 18298"/>
              <a:gd name="T65" fmla="*/ T64 w 2788"/>
              <a:gd name="T66" fmla="+- 0 5469 4989"/>
              <a:gd name="T67" fmla="*/ 5469 h 1352"/>
              <a:gd name="T68" fmla="+- 0 19471 18298"/>
              <a:gd name="T69" fmla="*/ T68 w 2788"/>
              <a:gd name="T70" fmla="+- 0 5848 4989"/>
              <a:gd name="T71" fmla="*/ 5848 h 1352"/>
              <a:gd name="T72" fmla="+- 0 19623 18298"/>
              <a:gd name="T73" fmla="*/ T72 w 2788"/>
              <a:gd name="T74" fmla="+- 0 5728 4989"/>
              <a:gd name="T75" fmla="*/ 5728 h 1352"/>
              <a:gd name="T76" fmla="+- 0 19664 18298"/>
              <a:gd name="T77" fmla="*/ T76 w 2788"/>
              <a:gd name="T78" fmla="+- 0 5919 4989"/>
              <a:gd name="T79" fmla="*/ 5919 h 1352"/>
              <a:gd name="T80" fmla="+- 0 19832 18298"/>
              <a:gd name="T81" fmla="*/ T80 w 2788"/>
              <a:gd name="T82" fmla="+- 0 5670 4989"/>
              <a:gd name="T83" fmla="*/ 5670 h 1352"/>
              <a:gd name="T84" fmla="+- 0 19832 18298"/>
              <a:gd name="T85" fmla="*/ T84 w 2788"/>
              <a:gd name="T86" fmla="+- 0 5745 4989"/>
              <a:gd name="T87" fmla="*/ 5745 h 1352"/>
              <a:gd name="T88" fmla="+- 0 19805 18298"/>
              <a:gd name="T89" fmla="*/ T88 w 2788"/>
              <a:gd name="T90" fmla="+- 0 5916 4989"/>
              <a:gd name="T91" fmla="*/ 5916 h 1352"/>
              <a:gd name="T92" fmla="+- 0 19946 18298"/>
              <a:gd name="T93" fmla="*/ T92 w 2788"/>
              <a:gd name="T94" fmla="+- 0 5742 4989"/>
              <a:gd name="T95" fmla="*/ 5742 h 1352"/>
              <a:gd name="T96" fmla="+- 0 19928 18298"/>
              <a:gd name="T97" fmla="*/ T96 w 2788"/>
              <a:gd name="T98" fmla="+- 0 5629 4989"/>
              <a:gd name="T99" fmla="*/ 5629 h 1352"/>
              <a:gd name="T100" fmla="+- 0 20176 18298"/>
              <a:gd name="T101" fmla="*/ T100 w 2788"/>
              <a:gd name="T102" fmla="+- 0 5857 4989"/>
              <a:gd name="T103" fmla="*/ 5857 h 1352"/>
              <a:gd name="T104" fmla="+- 0 20206 18298"/>
              <a:gd name="T105" fmla="*/ T104 w 2788"/>
              <a:gd name="T106" fmla="+- 0 5565 4989"/>
              <a:gd name="T107" fmla="*/ 5565 h 1352"/>
              <a:gd name="T108" fmla="+- 0 20426 18298"/>
              <a:gd name="T109" fmla="*/ T108 w 2788"/>
              <a:gd name="T110" fmla="+- 0 5494 4989"/>
              <a:gd name="T111" fmla="*/ 5494 h 1352"/>
              <a:gd name="T112" fmla="+- 0 20433 18298"/>
              <a:gd name="T113" fmla="*/ T112 w 2788"/>
              <a:gd name="T114" fmla="+- 0 5775 4989"/>
              <a:gd name="T115" fmla="*/ 5775 h 1352"/>
              <a:gd name="T116" fmla="+- 0 20446 18298"/>
              <a:gd name="T117" fmla="*/ T116 w 2788"/>
              <a:gd name="T118" fmla="+- 0 5917 4989"/>
              <a:gd name="T119" fmla="*/ 5917 h 1352"/>
              <a:gd name="T120" fmla="+- 0 20512 18298"/>
              <a:gd name="T121" fmla="*/ T120 w 2788"/>
              <a:gd name="T122" fmla="+- 0 5304 4989"/>
              <a:gd name="T123" fmla="*/ 5304 h 1352"/>
              <a:gd name="T124" fmla="+- 0 20578 18298"/>
              <a:gd name="T125" fmla="*/ T124 w 2788"/>
              <a:gd name="T126" fmla="+- 0 5203 4989"/>
              <a:gd name="T127" fmla="*/ 5203 h 1352"/>
              <a:gd name="T128" fmla="+- 0 20717 18298"/>
              <a:gd name="T129" fmla="*/ T128 w 2788"/>
              <a:gd name="T130" fmla="+- 0 5144 4989"/>
              <a:gd name="T131" fmla="*/ 5144 h 1352"/>
              <a:gd name="T132" fmla="+- 0 20700 18298"/>
              <a:gd name="T133" fmla="*/ T132 w 2788"/>
              <a:gd name="T134" fmla="+- 0 5774 4989"/>
              <a:gd name="T135" fmla="*/ 5774 h 1352"/>
              <a:gd name="T136" fmla="+- 0 20731 18298"/>
              <a:gd name="T137" fmla="*/ T136 w 2788"/>
              <a:gd name="T138" fmla="+- 0 5661 4989"/>
              <a:gd name="T139" fmla="*/ 5661 h 1352"/>
              <a:gd name="T140" fmla="+- 0 20602 18298"/>
              <a:gd name="T141" fmla="*/ T140 w 2788"/>
              <a:gd name="T142" fmla="+- 0 5609 4989"/>
              <a:gd name="T143" fmla="*/ 5609 h 1352"/>
              <a:gd name="T144" fmla="+- 0 20523 18298"/>
              <a:gd name="T145" fmla="*/ T144 w 2788"/>
              <a:gd name="T146" fmla="+- 0 5652 4989"/>
              <a:gd name="T147" fmla="*/ 5652 h 1352"/>
              <a:gd name="T148" fmla="+- 0 20789 18298"/>
              <a:gd name="T149" fmla="*/ T148 w 2788"/>
              <a:gd name="T150" fmla="+- 0 5634 4989"/>
              <a:gd name="T151" fmla="*/ 5634 h 1352"/>
              <a:gd name="T152" fmla="+- 0 20919 18298"/>
              <a:gd name="T153" fmla="*/ T152 w 2788"/>
              <a:gd name="T154" fmla="+- 0 5758 4989"/>
              <a:gd name="T155" fmla="*/ 5758 h 1352"/>
              <a:gd name="T156" fmla="+- 0 20991 18298"/>
              <a:gd name="T157" fmla="*/ T156 w 2788"/>
              <a:gd name="T158" fmla="+- 0 5822 4989"/>
              <a:gd name="T159" fmla="*/ 5822 h 1352"/>
              <a:gd name="T160" fmla="+- 0 21066 18298"/>
              <a:gd name="T161" fmla="*/ T160 w 2788"/>
              <a:gd name="T162" fmla="+- 0 5748 4989"/>
              <a:gd name="T163" fmla="*/ 5748 h 1352"/>
              <a:gd name="T164" fmla="+- 0 21041 18298"/>
              <a:gd name="T165" fmla="*/ T164 w 2788"/>
              <a:gd name="T166" fmla="+- 0 6197 4989"/>
              <a:gd name="T167" fmla="*/ 6197 h 1352"/>
              <a:gd name="T168" fmla="+- 0 20748 18298"/>
              <a:gd name="T169" fmla="*/ T168 w 2788"/>
              <a:gd name="T170" fmla="+- 0 6280 4989"/>
              <a:gd name="T171" fmla="*/ 6280 h 135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</a:cxnLst>
            <a:rect l="0" t="0" r="r" b="b"/>
            <a:pathLst>
              <a:path w="2788" h="1352" extrusionOk="0">
                <a:moveTo>
                  <a:pt x="10" y="932"/>
                </a:moveTo>
                <a:cubicBezTo>
                  <a:pt x="5" y="957"/>
                  <a:pt x="2" y="971"/>
                  <a:pt x="3" y="996"/>
                </a:cubicBezTo>
                <a:cubicBezTo>
                  <a:pt x="13" y="955"/>
                  <a:pt x="21" y="914"/>
                  <a:pt x="30" y="872"/>
                </a:cubicBezTo>
                <a:cubicBezTo>
                  <a:pt x="49" y="781"/>
                  <a:pt x="66" y="690"/>
                  <a:pt x="87" y="600"/>
                </a:cubicBezTo>
                <a:cubicBezTo>
                  <a:pt x="105" y="523"/>
                  <a:pt x="122" y="446"/>
                  <a:pt x="169" y="382"/>
                </a:cubicBezTo>
                <a:cubicBezTo>
                  <a:pt x="211" y="398"/>
                  <a:pt x="216" y="435"/>
                  <a:pt x="228" y="478"/>
                </a:cubicBezTo>
                <a:cubicBezTo>
                  <a:pt x="252" y="563"/>
                  <a:pt x="260" y="652"/>
                  <a:pt x="269" y="740"/>
                </a:cubicBezTo>
                <a:cubicBezTo>
                  <a:pt x="276" y="812"/>
                  <a:pt x="284" y="884"/>
                  <a:pt x="288" y="957"/>
                </a:cubicBezTo>
                <a:cubicBezTo>
                  <a:pt x="289" y="980"/>
                  <a:pt x="289" y="984"/>
                  <a:pt x="290" y="997"/>
                </a:cubicBezTo>
              </a:path>
              <a:path w="2788" h="1352" extrusionOk="0">
                <a:moveTo>
                  <a:pt x="237" y="860"/>
                </a:moveTo>
                <a:cubicBezTo>
                  <a:pt x="206" y="838"/>
                  <a:pt x="178" y="824"/>
                  <a:pt x="144" y="810"/>
                </a:cubicBezTo>
                <a:cubicBezTo>
                  <a:pt x="107" y="795"/>
                  <a:pt x="69" y="784"/>
                  <a:pt x="32" y="772"/>
                </a:cubicBezTo>
                <a:cubicBezTo>
                  <a:pt x="19" y="769"/>
                  <a:pt x="13" y="768"/>
                  <a:pt x="29" y="771"/>
                </a:cubicBezTo>
              </a:path>
              <a:path w="2788" h="1352" extrusionOk="0">
                <a:moveTo>
                  <a:pt x="431" y="663"/>
                </a:moveTo>
                <a:cubicBezTo>
                  <a:pt x="435" y="693"/>
                  <a:pt x="431" y="719"/>
                  <a:pt x="433" y="748"/>
                </a:cubicBezTo>
                <a:cubicBezTo>
                  <a:pt x="437" y="797"/>
                  <a:pt x="441" y="854"/>
                  <a:pt x="458" y="901"/>
                </a:cubicBezTo>
                <a:cubicBezTo>
                  <a:pt x="472" y="941"/>
                  <a:pt x="495" y="985"/>
                  <a:pt x="542" y="990"/>
                </a:cubicBezTo>
                <a:cubicBezTo>
                  <a:pt x="588" y="995"/>
                  <a:pt x="623" y="954"/>
                  <a:pt x="646" y="921"/>
                </a:cubicBezTo>
                <a:cubicBezTo>
                  <a:pt x="676" y="878"/>
                  <a:pt x="696" y="826"/>
                  <a:pt x="710" y="776"/>
                </a:cubicBezTo>
                <a:cubicBezTo>
                  <a:pt x="722" y="735"/>
                  <a:pt x="728" y="692"/>
                  <a:pt x="736" y="650"/>
                </a:cubicBezTo>
              </a:path>
              <a:path w="2788" h="1352" extrusionOk="0">
                <a:moveTo>
                  <a:pt x="960" y="139"/>
                </a:moveTo>
                <a:cubicBezTo>
                  <a:pt x="983" y="155"/>
                  <a:pt x="988" y="169"/>
                  <a:pt x="988" y="209"/>
                </a:cubicBezTo>
                <a:cubicBezTo>
                  <a:pt x="987" y="285"/>
                  <a:pt x="977" y="363"/>
                  <a:pt x="970" y="438"/>
                </a:cubicBezTo>
                <a:cubicBezTo>
                  <a:pt x="960" y="545"/>
                  <a:pt x="953" y="651"/>
                  <a:pt x="944" y="758"/>
                </a:cubicBezTo>
                <a:cubicBezTo>
                  <a:pt x="938" y="831"/>
                  <a:pt x="928" y="904"/>
                  <a:pt x="922" y="977"/>
                </a:cubicBezTo>
                <a:cubicBezTo>
                  <a:pt x="920" y="999"/>
                  <a:pt x="919" y="1004"/>
                  <a:pt x="922" y="1018"/>
                </a:cubicBezTo>
              </a:path>
              <a:path w="2788" h="1352" extrusionOk="0">
                <a:moveTo>
                  <a:pt x="1021" y="621"/>
                </a:moveTo>
                <a:cubicBezTo>
                  <a:pt x="1000" y="626"/>
                  <a:pt x="980" y="629"/>
                  <a:pt x="960" y="633"/>
                </a:cubicBezTo>
                <a:cubicBezTo>
                  <a:pt x="927" y="640"/>
                  <a:pt x="893" y="646"/>
                  <a:pt x="859" y="650"/>
                </a:cubicBezTo>
                <a:cubicBezTo>
                  <a:pt x="833" y="653"/>
                  <a:pt x="810" y="660"/>
                  <a:pt x="784" y="666"/>
                </a:cubicBezTo>
              </a:path>
              <a:path w="2788" h="1352" extrusionOk="0">
                <a:moveTo>
                  <a:pt x="1218" y="115"/>
                </a:moveTo>
                <a:cubicBezTo>
                  <a:pt x="1223" y="112"/>
                  <a:pt x="1227" y="110"/>
                  <a:pt x="1232" y="107"/>
                </a:cubicBezTo>
                <a:cubicBezTo>
                  <a:pt x="1253" y="138"/>
                  <a:pt x="1248" y="176"/>
                  <a:pt x="1244" y="216"/>
                </a:cubicBezTo>
                <a:cubicBezTo>
                  <a:pt x="1235" y="304"/>
                  <a:pt x="1223" y="392"/>
                  <a:pt x="1211" y="480"/>
                </a:cubicBezTo>
                <a:cubicBezTo>
                  <a:pt x="1196" y="589"/>
                  <a:pt x="1182" y="699"/>
                  <a:pt x="1171" y="809"/>
                </a:cubicBezTo>
                <a:cubicBezTo>
                  <a:pt x="1169" y="837"/>
                  <a:pt x="1167" y="843"/>
                  <a:pt x="1173" y="859"/>
                </a:cubicBezTo>
                <a:cubicBezTo>
                  <a:pt x="1206" y="848"/>
                  <a:pt x="1218" y="822"/>
                  <a:pt x="1243" y="796"/>
                </a:cubicBezTo>
                <a:cubicBezTo>
                  <a:pt x="1261" y="777"/>
                  <a:pt x="1294" y="736"/>
                  <a:pt x="1325" y="739"/>
                </a:cubicBezTo>
                <a:cubicBezTo>
                  <a:pt x="1357" y="742"/>
                  <a:pt x="1364" y="792"/>
                  <a:pt x="1367" y="815"/>
                </a:cubicBezTo>
                <a:cubicBezTo>
                  <a:pt x="1372" y="848"/>
                  <a:pt x="1359" y="903"/>
                  <a:pt x="1366" y="930"/>
                </a:cubicBezTo>
                <a:cubicBezTo>
                  <a:pt x="1364" y="947"/>
                  <a:pt x="1364" y="949"/>
                  <a:pt x="1372" y="922"/>
                </a:cubicBezTo>
              </a:path>
              <a:path w="2788" h="1352" extrusionOk="0">
                <a:moveTo>
                  <a:pt x="1534" y="681"/>
                </a:moveTo>
                <a:cubicBezTo>
                  <a:pt x="1549" y="673"/>
                  <a:pt x="1552" y="669"/>
                  <a:pt x="1563" y="672"/>
                </a:cubicBezTo>
                <a:cubicBezTo>
                  <a:pt x="1560" y="701"/>
                  <a:pt x="1545" y="728"/>
                  <a:pt x="1534" y="756"/>
                </a:cubicBezTo>
                <a:cubicBezTo>
                  <a:pt x="1518" y="796"/>
                  <a:pt x="1498" y="838"/>
                  <a:pt x="1492" y="881"/>
                </a:cubicBezTo>
                <a:cubicBezTo>
                  <a:pt x="1489" y="906"/>
                  <a:pt x="1492" y="912"/>
                  <a:pt x="1507" y="927"/>
                </a:cubicBezTo>
                <a:cubicBezTo>
                  <a:pt x="1540" y="913"/>
                  <a:pt x="1561" y="896"/>
                  <a:pt x="1584" y="868"/>
                </a:cubicBezTo>
                <a:cubicBezTo>
                  <a:pt x="1613" y="833"/>
                  <a:pt x="1633" y="795"/>
                  <a:pt x="1648" y="753"/>
                </a:cubicBezTo>
                <a:cubicBezTo>
                  <a:pt x="1658" y="726"/>
                  <a:pt x="1654" y="693"/>
                  <a:pt x="1644" y="666"/>
                </a:cubicBezTo>
                <a:cubicBezTo>
                  <a:pt x="1637" y="652"/>
                  <a:pt x="1635" y="649"/>
                  <a:pt x="1630" y="640"/>
                </a:cubicBezTo>
              </a:path>
              <a:path w="2788" h="1352" extrusionOk="0">
                <a:moveTo>
                  <a:pt x="1832" y="908"/>
                </a:moveTo>
                <a:cubicBezTo>
                  <a:pt x="1867" y="918"/>
                  <a:pt x="1872" y="905"/>
                  <a:pt x="1878" y="868"/>
                </a:cubicBezTo>
                <a:cubicBezTo>
                  <a:pt x="1886" y="817"/>
                  <a:pt x="1883" y="762"/>
                  <a:pt x="1885" y="710"/>
                </a:cubicBezTo>
                <a:cubicBezTo>
                  <a:pt x="1887" y="662"/>
                  <a:pt x="1889" y="619"/>
                  <a:pt x="1908" y="576"/>
                </a:cubicBezTo>
                <a:cubicBezTo>
                  <a:pt x="1921" y="546"/>
                  <a:pt x="1935" y="542"/>
                  <a:pt x="1966" y="536"/>
                </a:cubicBezTo>
              </a:path>
              <a:path w="2788" h="1352" extrusionOk="0">
                <a:moveTo>
                  <a:pt x="2128" y="505"/>
                </a:moveTo>
                <a:cubicBezTo>
                  <a:pt x="2126" y="539"/>
                  <a:pt x="2127" y="574"/>
                  <a:pt x="2129" y="608"/>
                </a:cubicBezTo>
                <a:cubicBezTo>
                  <a:pt x="2133" y="667"/>
                  <a:pt x="2133" y="727"/>
                  <a:pt x="2135" y="786"/>
                </a:cubicBezTo>
                <a:cubicBezTo>
                  <a:pt x="2137" y="828"/>
                  <a:pt x="2136" y="875"/>
                  <a:pt x="2144" y="917"/>
                </a:cubicBezTo>
                <a:cubicBezTo>
                  <a:pt x="2145" y="921"/>
                  <a:pt x="2147" y="924"/>
                  <a:pt x="2148" y="928"/>
                </a:cubicBezTo>
              </a:path>
              <a:path w="2788" h="1352" extrusionOk="0">
                <a:moveTo>
                  <a:pt x="2179" y="438"/>
                </a:moveTo>
                <a:cubicBezTo>
                  <a:pt x="2185" y="389"/>
                  <a:pt x="2193" y="358"/>
                  <a:pt x="2214" y="315"/>
                </a:cubicBezTo>
                <a:cubicBezTo>
                  <a:pt x="2229" y="286"/>
                  <a:pt x="2246" y="261"/>
                  <a:pt x="2265" y="234"/>
                </a:cubicBezTo>
                <a:cubicBezTo>
                  <a:pt x="2270" y="227"/>
                  <a:pt x="2275" y="221"/>
                  <a:pt x="2280" y="214"/>
                </a:cubicBezTo>
              </a:path>
              <a:path w="2788" h="1352" extrusionOk="0">
                <a:moveTo>
                  <a:pt x="2402" y="0"/>
                </a:moveTo>
                <a:cubicBezTo>
                  <a:pt x="2412" y="52"/>
                  <a:pt x="2416" y="102"/>
                  <a:pt x="2419" y="155"/>
                </a:cubicBezTo>
                <a:cubicBezTo>
                  <a:pt x="2425" y="258"/>
                  <a:pt x="2419" y="359"/>
                  <a:pt x="2416" y="462"/>
                </a:cubicBezTo>
                <a:cubicBezTo>
                  <a:pt x="2413" y="569"/>
                  <a:pt x="2413" y="678"/>
                  <a:pt x="2402" y="785"/>
                </a:cubicBezTo>
                <a:cubicBezTo>
                  <a:pt x="2397" y="834"/>
                  <a:pt x="2389" y="878"/>
                  <a:pt x="2393" y="928"/>
                </a:cubicBezTo>
              </a:path>
              <a:path w="2788" h="1352" extrusionOk="0">
                <a:moveTo>
                  <a:pt x="2433" y="672"/>
                </a:moveTo>
                <a:cubicBezTo>
                  <a:pt x="2420" y="646"/>
                  <a:pt x="2416" y="636"/>
                  <a:pt x="2388" y="625"/>
                </a:cubicBezTo>
                <a:cubicBezTo>
                  <a:pt x="2362" y="615"/>
                  <a:pt x="2331" y="618"/>
                  <a:pt x="2304" y="620"/>
                </a:cubicBezTo>
                <a:cubicBezTo>
                  <a:pt x="2280" y="622"/>
                  <a:pt x="2243" y="626"/>
                  <a:pt x="2227" y="645"/>
                </a:cubicBezTo>
                <a:cubicBezTo>
                  <a:pt x="2226" y="651"/>
                  <a:pt x="2226" y="657"/>
                  <a:pt x="2225" y="663"/>
                </a:cubicBezTo>
                <a:cubicBezTo>
                  <a:pt x="2260" y="671"/>
                  <a:pt x="2284" y="671"/>
                  <a:pt x="2321" y="668"/>
                </a:cubicBezTo>
                <a:cubicBezTo>
                  <a:pt x="2377" y="663"/>
                  <a:pt x="2435" y="644"/>
                  <a:pt x="2491" y="645"/>
                </a:cubicBezTo>
                <a:cubicBezTo>
                  <a:pt x="2529" y="646"/>
                  <a:pt x="2580" y="651"/>
                  <a:pt x="2604" y="684"/>
                </a:cubicBezTo>
                <a:cubicBezTo>
                  <a:pt x="2623" y="710"/>
                  <a:pt x="2620" y="739"/>
                  <a:pt x="2621" y="769"/>
                </a:cubicBezTo>
                <a:cubicBezTo>
                  <a:pt x="2622" y="793"/>
                  <a:pt x="2614" y="818"/>
                  <a:pt x="2637" y="836"/>
                </a:cubicBezTo>
                <a:cubicBezTo>
                  <a:pt x="2655" y="850"/>
                  <a:pt x="2675" y="841"/>
                  <a:pt x="2693" y="833"/>
                </a:cubicBezTo>
                <a:cubicBezTo>
                  <a:pt x="2719" y="822"/>
                  <a:pt x="2731" y="795"/>
                  <a:pt x="2749" y="776"/>
                </a:cubicBezTo>
                <a:cubicBezTo>
                  <a:pt x="2758" y="765"/>
                  <a:pt x="2760" y="762"/>
                  <a:pt x="2768" y="759"/>
                </a:cubicBezTo>
                <a:cubicBezTo>
                  <a:pt x="2789" y="801"/>
                  <a:pt x="2787" y="839"/>
                  <a:pt x="2787" y="886"/>
                </a:cubicBezTo>
                <a:cubicBezTo>
                  <a:pt x="2786" y="992"/>
                  <a:pt x="2782" y="1108"/>
                  <a:pt x="2743" y="1208"/>
                </a:cubicBezTo>
                <a:cubicBezTo>
                  <a:pt x="2718" y="1271"/>
                  <a:pt x="2681" y="1336"/>
                  <a:pt x="2610" y="1350"/>
                </a:cubicBezTo>
                <a:cubicBezTo>
                  <a:pt x="2553" y="1362"/>
                  <a:pt x="2493" y="1326"/>
                  <a:pt x="2450" y="1291"/>
                </a:cubicBezTo>
                <a:cubicBezTo>
                  <a:pt x="2427" y="1272"/>
                  <a:pt x="2416" y="1252"/>
                  <a:pt x="2399" y="1230"/>
                </a:cubicBezTo>
              </a:path>
            </a:pathLst>
          </a:custGeom>
          <a:noFill/>
          <a:ln w="19050" cap="rnd">
            <a:solidFill>
              <a:srgbClr val="8066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819400" y="2207419"/>
            <a:ext cx="1466850" cy="408385"/>
          </a:xfrm>
          <a:custGeom>
            <a:avLst/>
            <a:gdLst>
              <a:gd name="T0" fmla="+- 0 7835 7831"/>
              <a:gd name="T1" fmla="*/ T0 w 4076"/>
              <a:gd name="T2" fmla="+- 0 8228 8175"/>
              <a:gd name="T3" fmla="*/ 8228 h 1512"/>
              <a:gd name="T4" fmla="+- 0 7844 7831"/>
              <a:gd name="T5" fmla="*/ T4 w 4076"/>
              <a:gd name="T6" fmla="+- 0 8695 8175"/>
              <a:gd name="T7" fmla="*/ 8695 h 1512"/>
              <a:gd name="T8" fmla="+- 0 7958 7831"/>
              <a:gd name="T9" fmla="*/ T8 w 4076"/>
              <a:gd name="T10" fmla="+- 0 8956 8175"/>
              <a:gd name="T11" fmla="*/ 8956 h 1512"/>
              <a:gd name="T12" fmla="+- 0 8152 7831"/>
              <a:gd name="T13" fmla="*/ T12 w 4076"/>
              <a:gd name="T14" fmla="+- 0 8940 8175"/>
              <a:gd name="T15" fmla="*/ 8940 h 1512"/>
              <a:gd name="T16" fmla="+- 0 8248 7831"/>
              <a:gd name="T17" fmla="*/ T16 w 4076"/>
              <a:gd name="T18" fmla="+- 0 8592 8175"/>
              <a:gd name="T19" fmla="*/ 8592 h 1512"/>
              <a:gd name="T20" fmla="+- 0 8035 7831"/>
              <a:gd name="T21" fmla="*/ T20 w 4076"/>
              <a:gd name="T22" fmla="+- 0 8634 8175"/>
              <a:gd name="T23" fmla="*/ 8634 h 1512"/>
              <a:gd name="T24" fmla="+- 0 8202 7831"/>
              <a:gd name="T25" fmla="*/ T24 w 4076"/>
              <a:gd name="T26" fmla="+- 0 8245 8175"/>
              <a:gd name="T27" fmla="*/ 8245 h 1512"/>
              <a:gd name="T28" fmla="+- 0 7995 7831"/>
              <a:gd name="T29" fmla="*/ T28 w 4076"/>
              <a:gd name="T30" fmla="+- 0 8236 8175"/>
              <a:gd name="T31" fmla="*/ 8236 h 1512"/>
              <a:gd name="T32" fmla="+- 0 8517 7831"/>
              <a:gd name="T33" fmla="*/ T32 w 4076"/>
              <a:gd name="T34" fmla="+- 0 8712 8175"/>
              <a:gd name="T35" fmla="*/ 8712 h 1512"/>
              <a:gd name="T36" fmla="+- 0 8508 7831"/>
              <a:gd name="T37" fmla="*/ T36 w 4076"/>
              <a:gd name="T38" fmla="+- 0 9010 8175"/>
              <a:gd name="T39" fmla="*/ 9010 h 1512"/>
              <a:gd name="T40" fmla="+- 0 8509 7831"/>
              <a:gd name="T41" fmla="*/ T40 w 4076"/>
              <a:gd name="T42" fmla="+- 0 9480 8175"/>
              <a:gd name="T43" fmla="*/ 9480 h 1512"/>
              <a:gd name="T44" fmla="+- 0 8668 7831"/>
              <a:gd name="T45" fmla="*/ T44 w 4076"/>
              <a:gd name="T46" fmla="+- 0 8999 8175"/>
              <a:gd name="T47" fmla="*/ 8999 h 1512"/>
              <a:gd name="T48" fmla="+- 0 8654 7831"/>
              <a:gd name="T49" fmla="*/ T48 w 4076"/>
              <a:gd name="T50" fmla="+- 0 9230 8175"/>
              <a:gd name="T51" fmla="*/ 9230 h 1512"/>
              <a:gd name="T52" fmla="+- 0 8753 7831"/>
              <a:gd name="T53" fmla="*/ T52 w 4076"/>
              <a:gd name="T54" fmla="+- 0 9497 8175"/>
              <a:gd name="T55" fmla="*/ 9497 h 1512"/>
              <a:gd name="T56" fmla="+- 0 8870 7831"/>
              <a:gd name="T57" fmla="*/ T56 w 4076"/>
              <a:gd name="T58" fmla="+- 0 9530 8175"/>
              <a:gd name="T59" fmla="*/ 9530 h 1512"/>
              <a:gd name="T60" fmla="+- 0 8965 7831"/>
              <a:gd name="T61" fmla="*/ T60 w 4076"/>
              <a:gd name="T62" fmla="+- 0 9067 8175"/>
              <a:gd name="T63" fmla="*/ 9067 h 1512"/>
              <a:gd name="T64" fmla="+- 0 8972 7831"/>
              <a:gd name="T65" fmla="*/ T64 w 4076"/>
              <a:gd name="T66" fmla="+- 0 9389 8175"/>
              <a:gd name="T67" fmla="*/ 9389 h 1512"/>
              <a:gd name="T68" fmla="+- 0 8977 7831"/>
              <a:gd name="T69" fmla="*/ T68 w 4076"/>
              <a:gd name="T70" fmla="+- 0 9545 8175"/>
              <a:gd name="T71" fmla="*/ 9545 h 1512"/>
              <a:gd name="T72" fmla="+- 0 9076 7831"/>
              <a:gd name="T73" fmla="*/ T72 w 4076"/>
              <a:gd name="T74" fmla="+- 0 8996 8175"/>
              <a:gd name="T75" fmla="*/ 8996 h 1512"/>
              <a:gd name="T76" fmla="+- 0 9060 7831"/>
              <a:gd name="T77" fmla="*/ T76 w 4076"/>
              <a:gd name="T78" fmla="+- 0 9237 8175"/>
              <a:gd name="T79" fmla="*/ 9237 h 1512"/>
              <a:gd name="T80" fmla="+- 0 9135 7831"/>
              <a:gd name="T81" fmla="*/ T80 w 4076"/>
              <a:gd name="T82" fmla="+- 0 9422 8175"/>
              <a:gd name="T83" fmla="*/ 9422 h 1512"/>
              <a:gd name="T84" fmla="+- 0 9352 7831"/>
              <a:gd name="T85" fmla="*/ T84 w 4076"/>
              <a:gd name="T86" fmla="+- 0 9557 8175"/>
              <a:gd name="T87" fmla="*/ 9557 h 1512"/>
              <a:gd name="T88" fmla="+- 0 9540 7831"/>
              <a:gd name="T89" fmla="*/ T88 w 4076"/>
              <a:gd name="T90" fmla="+- 0 9380 8175"/>
              <a:gd name="T91" fmla="*/ 9380 h 1512"/>
              <a:gd name="T92" fmla="+- 0 9601 7831"/>
              <a:gd name="T93" fmla="*/ T92 w 4076"/>
              <a:gd name="T94" fmla="+- 0 9614 8175"/>
              <a:gd name="T95" fmla="*/ 9614 h 1512"/>
              <a:gd name="T96" fmla="+- 0 9681 7831"/>
              <a:gd name="T97" fmla="*/ T96 w 4076"/>
              <a:gd name="T98" fmla="+- 0 9395 8175"/>
              <a:gd name="T99" fmla="*/ 9395 h 1512"/>
              <a:gd name="T100" fmla="+- 0 9460 7831"/>
              <a:gd name="T101" fmla="*/ T100 w 4076"/>
              <a:gd name="T102" fmla="+- 0 9441 8175"/>
              <a:gd name="T103" fmla="*/ 9441 h 1512"/>
              <a:gd name="T104" fmla="+- 0 10008 7831"/>
              <a:gd name="T105" fmla="*/ T104 w 4076"/>
              <a:gd name="T106" fmla="+- 0 8187 8175"/>
              <a:gd name="T107" fmla="*/ 8187 h 1512"/>
              <a:gd name="T108" fmla="+- 0 9962 7831"/>
              <a:gd name="T109" fmla="*/ T108 w 4076"/>
              <a:gd name="T110" fmla="+- 0 8312 8175"/>
              <a:gd name="T111" fmla="*/ 8312 h 1512"/>
              <a:gd name="T112" fmla="+- 0 9971 7831"/>
              <a:gd name="T113" fmla="*/ T112 w 4076"/>
              <a:gd name="T114" fmla="+- 0 8996 8175"/>
              <a:gd name="T115" fmla="*/ 8996 h 1512"/>
              <a:gd name="T116" fmla="+- 0 10283 7831"/>
              <a:gd name="T117" fmla="*/ T116 w 4076"/>
              <a:gd name="T118" fmla="+- 0 9208 8175"/>
              <a:gd name="T119" fmla="*/ 9208 h 1512"/>
              <a:gd name="T120" fmla="+- 0 10574 7831"/>
              <a:gd name="T121" fmla="*/ T120 w 4076"/>
              <a:gd name="T122" fmla="+- 0 8779 8175"/>
              <a:gd name="T123" fmla="*/ 8779 h 1512"/>
              <a:gd name="T124" fmla="+- 0 10621 7831"/>
              <a:gd name="T125" fmla="*/ T124 w 4076"/>
              <a:gd name="T126" fmla="+- 0 9088 8175"/>
              <a:gd name="T127" fmla="*/ 9088 h 1512"/>
              <a:gd name="T128" fmla="+- 0 10650 7831"/>
              <a:gd name="T129" fmla="*/ T128 w 4076"/>
              <a:gd name="T130" fmla="+- 0 8989 8175"/>
              <a:gd name="T131" fmla="*/ 8989 h 1512"/>
              <a:gd name="T132" fmla="+- 0 10777 7831"/>
              <a:gd name="T133" fmla="*/ T132 w 4076"/>
              <a:gd name="T134" fmla="+- 0 8831 8175"/>
              <a:gd name="T135" fmla="*/ 8831 h 1512"/>
              <a:gd name="T136" fmla="+- 0 10878 7831"/>
              <a:gd name="T137" fmla="*/ T136 w 4076"/>
              <a:gd name="T138" fmla="+- 0 8975 8175"/>
              <a:gd name="T139" fmla="*/ 8975 h 1512"/>
              <a:gd name="T140" fmla="+- 0 11005 7831"/>
              <a:gd name="T141" fmla="*/ T140 w 4076"/>
              <a:gd name="T142" fmla="+- 0 8788 8175"/>
              <a:gd name="T143" fmla="*/ 8788 h 1512"/>
              <a:gd name="T144" fmla="+- 0 11209 7831"/>
              <a:gd name="T145" fmla="*/ T144 w 4076"/>
              <a:gd name="T146" fmla="+- 0 8946 8175"/>
              <a:gd name="T147" fmla="*/ 8946 h 1512"/>
              <a:gd name="T148" fmla="+- 0 11204 7831"/>
              <a:gd name="T149" fmla="*/ T148 w 4076"/>
              <a:gd name="T150" fmla="+- 0 9103 8175"/>
              <a:gd name="T151" fmla="*/ 9103 h 1512"/>
              <a:gd name="T152" fmla="+- 0 10179 7831"/>
              <a:gd name="T153" fmla="*/ T152 w 4076"/>
              <a:gd name="T154" fmla="+- 0 8526 8175"/>
              <a:gd name="T155" fmla="*/ 8526 h 1512"/>
              <a:gd name="T156" fmla="+- 0 10199 7831"/>
              <a:gd name="T157" fmla="*/ T156 w 4076"/>
              <a:gd name="T158" fmla="+- 0 8900 8175"/>
              <a:gd name="T159" fmla="*/ 8900 h 1512"/>
              <a:gd name="T160" fmla="+- 0 10207 7831"/>
              <a:gd name="T161" fmla="*/ T160 w 4076"/>
              <a:gd name="T162" fmla="+- 0 9089 8175"/>
              <a:gd name="T163" fmla="*/ 9089 h 1512"/>
              <a:gd name="T164" fmla="+- 0 10334 7831"/>
              <a:gd name="T165" fmla="*/ T164 w 4076"/>
              <a:gd name="T166" fmla="+- 0 8796 8175"/>
              <a:gd name="T167" fmla="*/ 8796 h 1512"/>
              <a:gd name="T168" fmla="+- 0 10240 7831"/>
              <a:gd name="T169" fmla="*/ T168 w 4076"/>
              <a:gd name="T170" fmla="+- 0 8865 8175"/>
              <a:gd name="T171" fmla="*/ 8865 h 1512"/>
              <a:gd name="T172" fmla="+- 0 10423 7831"/>
              <a:gd name="T173" fmla="*/ T172 w 4076"/>
              <a:gd name="T174" fmla="+- 0 8372 8175"/>
              <a:gd name="T175" fmla="*/ 8372 h 1512"/>
              <a:gd name="T176" fmla="+- 0 10397 7831"/>
              <a:gd name="T177" fmla="*/ T176 w 4076"/>
              <a:gd name="T178" fmla="+- 0 8607 8175"/>
              <a:gd name="T179" fmla="*/ 8607 h 1512"/>
              <a:gd name="T180" fmla="+- 0 10398 7831"/>
              <a:gd name="T181" fmla="*/ T180 w 4076"/>
              <a:gd name="T182" fmla="+- 0 9004 8175"/>
              <a:gd name="T183" fmla="*/ 9004 h 1512"/>
              <a:gd name="T184" fmla="+- 0 10639 7831"/>
              <a:gd name="T185" fmla="*/ T184 w 4076"/>
              <a:gd name="T186" fmla="+- 0 8288 8175"/>
              <a:gd name="T187" fmla="*/ 8288 h 1512"/>
              <a:gd name="T188" fmla="+- 0 10560 7831"/>
              <a:gd name="T189" fmla="*/ T188 w 4076"/>
              <a:gd name="T190" fmla="+- 0 8532 8175"/>
              <a:gd name="T191" fmla="*/ 8532 h 1512"/>
              <a:gd name="T192" fmla="+- 0 10562 7831"/>
              <a:gd name="T193" fmla="*/ T192 w 4076"/>
              <a:gd name="T194" fmla="+- 0 9294 8175"/>
              <a:gd name="T195" fmla="*/ 9294 h 1512"/>
              <a:gd name="T196" fmla="+- 0 10728 7831"/>
              <a:gd name="T197" fmla="*/ T196 w 4076"/>
              <a:gd name="T198" fmla="+- 0 9502 8175"/>
              <a:gd name="T199" fmla="*/ 9502 h 1512"/>
              <a:gd name="T200" fmla="+- 0 11385 7831"/>
              <a:gd name="T201" fmla="*/ T200 w 4076"/>
              <a:gd name="T202" fmla="+- 0 8317 8175"/>
              <a:gd name="T203" fmla="*/ 8317 h 1512"/>
              <a:gd name="T204" fmla="+- 0 11611 7831"/>
              <a:gd name="T205" fmla="*/ T204 w 4076"/>
              <a:gd name="T206" fmla="+- 0 8930 8175"/>
              <a:gd name="T207" fmla="*/ 8930 h 1512"/>
              <a:gd name="T208" fmla="+- 0 11276 7831"/>
              <a:gd name="T209" fmla="*/ T208 w 4076"/>
              <a:gd name="T210" fmla="+- 0 9524 8175"/>
              <a:gd name="T211" fmla="*/ 9524 h 1512"/>
              <a:gd name="T212" fmla="+- 0 11759 7831"/>
              <a:gd name="T213" fmla="*/ T212 w 4076"/>
              <a:gd name="T214" fmla="+- 0 8409 8175"/>
              <a:gd name="T215" fmla="*/ 8409 h 1512"/>
              <a:gd name="T216" fmla="+- 0 11903 7831"/>
              <a:gd name="T217" fmla="*/ T216 w 4076"/>
              <a:gd name="T218" fmla="+- 0 9057 8175"/>
              <a:gd name="T219" fmla="*/ 9057 h 1512"/>
              <a:gd name="T220" fmla="+- 0 11824 7831"/>
              <a:gd name="T221" fmla="*/ T220 w 4076"/>
              <a:gd name="T222" fmla="+- 0 9498 8175"/>
              <a:gd name="T223" fmla="*/ 9498 h 151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</a:cxnLst>
            <a:rect l="0" t="0" r="r" b="b"/>
            <a:pathLst>
              <a:path w="4076" h="1512" extrusionOk="0">
                <a:moveTo>
                  <a:pt x="7" y="10"/>
                </a:moveTo>
                <a:cubicBezTo>
                  <a:pt x="3" y="31"/>
                  <a:pt x="5" y="32"/>
                  <a:pt x="4" y="53"/>
                </a:cubicBezTo>
                <a:cubicBezTo>
                  <a:pt x="2" y="121"/>
                  <a:pt x="4" y="187"/>
                  <a:pt x="4" y="255"/>
                </a:cubicBezTo>
                <a:cubicBezTo>
                  <a:pt x="4" y="344"/>
                  <a:pt x="6" y="431"/>
                  <a:pt x="13" y="520"/>
                </a:cubicBezTo>
                <a:cubicBezTo>
                  <a:pt x="18" y="584"/>
                  <a:pt x="27" y="648"/>
                  <a:pt x="54" y="707"/>
                </a:cubicBezTo>
                <a:cubicBezTo>
                  <a:pt x="68" y="737"/>
                  <a:pt x="96" y="768"/>
                  <a:pt x="127" y="781"/>
                </a:cubicBezTo>
                <a:cubicBezTo>
                  <a:pt x="155" y="792"/>
                  <a:pt x="192" y="788"/>
                  <a:pt x="221" y="784"/>
                </a:cubicBezTo>
                <a:cubicBezTo>
                  <a:pt x="253" y="780"/>
                  <a:pt x="291" y="776"/>
                  <a:pt x="321" y="765"/>
                </a:cubicBezTo>
                <a:cubicBezTo>
                  <a:pt x="348" y="755"/>
                  <a:pt x="368" y="740"/>
                  <a:pt x="391" y="723"/>
                </a:cubicBezTo>
              </a:path>
              <a:path w="4076" h="1512" extrusionOk="0">
                <a:moveTo>
                  <a:pt x="417" y="417"/>
                </a:moveTo>
                <a:cubicBezTo>
                  <a:pt x="386" y="428"/>
                  <a:pt x="361" y="432"/>
                  <a:pt x="328" y="437"/>
                </a:cubicBezTo>
                <a:cubicBezTo>
                  <a:pt x="286" y="443"/>
                  <a:pt x="246" y="453"/>
                  <a:pt x="204" y="459"/>
                </a:cubicBezTo>
                <a:cubicBezTo>
                  <a:pt x="169" y="464"/>
                  <a:pt x="156" y="491"/>
                  <a:pt x="156" y="457"/>
                </a:cubicBezTo>
              </a:path>
              <a:path w="4076" h="1512" extrusionOk="0">
                <a:moveTo>
                  <a:pt x="371" y="70"/>
                </a:moveTo>
                <a:cubicBezTo>
                  <a:pt x="368" y="43"/>
                  <a:pt x="344" y="42"/>
                  <a:pt x="315" y="41"/>
                </a:cubicBezTo>
                <a:cubicBezTo>
                  <a:pt x="263" y="40"/>
                  <a:pt x="215" y="54"/>
                  <a:pt x="164" y="61"/>
                </a:cubicBezTo>
                <a:cubicBezTo>
                  <a:pt x="129" y="66"/>
                  <a:pt x="105" y="72"/>
                  <a:pt x="72" y="84"/>
                </a:cubicBezTo>
              </a:path>
              <a:path w="4076" h="1512" extrusionOk="0">
                <a:moveTo>
                  <a:pt x="686" y="537"/>
                </a:moveTo>
                <a:cubicBezTo>
                  <a:pt x="690" y="568"/>
                  <a:pt x="686" y="596"/>
                  <a:pt x="682" y="630"/>
                </a:cubicBezTo>
                <a:cubicBezTo>
                  <a:pt x="673" y="698"/>
                  <a:pt x="678" y="766"/>
                  <a:pt x="677" y="835"/>
                </a:cubicBezTo>
                <a:cubicBezTo>
                  <a:pt x="676" y="926"/>
                  <a:pt x="681" y="1017"/>
                  <a:pt x="682" y="1108"/>
                </a:cubicBezTo>
                <a:cubicBezTo>
                  <a:pt x="683" y="1174"/>
                  <a:pt x="680" y="1239"/>
                  <a:pt x="678" y="1305"/>
                </a:cubicBezTo>
                <a:cubicBezTo>
                  <a:pt x="676" y="1272"/>
                  <a:pt x="680" y="1250"/>
                  <a:pt x="687" y="1217"/>
                </a:cubicBezTo>
              </a:path>
              <a:path w="4076" h="1512" extrusionOk="0">
                <a:moveTo>
                  <a:pt x="837" y="824"/>
                </a:moveTo>
                <a:cubicBezTo>
                  <a:pt x="852" y="853"/>
                  <a:pt x="860" y="882"/>
                  <a:pt x="854" y="916"/>
                </a:cubicBezTo>
                <a:cubicBezTo>
                  <a:pt x="846" y="963"/>
                  <a:pt x="831" y="1008"/>
                  <a:pt x="823" y="1055"/>
                </a:cubicBezTo>
                <a:cubicBezTo>
                  <a:pt x="814" y="1109"/>
                  <a:pt x="821" y="1156"/>
                  <a:pt x="839" y="1207"/>
                </a:cubicBezTo>
                <a:cubicBezTo>
                  <a:pt x="855" y="1253"/>
                  <a:pt x="885" y="1291"/>
                  <a:pt x="922" y="1322"/>
                </a:cubicBezTo>
                <a:cubicBezTo>
                  <a:pt x="949" y="1345"/>
                  <a:pt x="988" y="1359"/>
                  <a:pt x="1024" y="1357"/>
                </a:cubicBezTo>
                <a:cubicBezTo>
                  <a:pt x="1029" y="1356"/>
                  <a:pt x="1034" y="1356"/>
                  <a:pt x="1039" y="1355"/>
                </a:cubicBezTo>
              </a:path>
              <a:path w="4076" h="1512" extrusionOk="0">
                <a:moveTo>
                  <a:pt x="1167" y="839"/>
                </a:moveTo>
                <a:cubicBezTo>
                  <a:pt x="1156" y="849"/>
                  <a:pt x="1138" y="875"/>
                  <a:pt x="1134" y="892"/>
                </a:cubicBezTo>
                <a:cubicBezTo>
                  <a:pt x="1124" y="937"/>
                  <a:pt x="1121" y="988"/>
                  <a:pt x="1122" y="1035"/>
                </a:cubicBezTo>
                <a:cubicBezTo>
                  <a:pt x="1123" y="1095"/>
                  <a:pt x="1132" y="1155"/>
                  <a:pt x="1141" y="1214"/>
                </a:cubicBezTo>
                <a:cubicBezTo>
                  <a:pt x="1147" y="1254"/>
                  <a:pt x="1162" y="1302"/>
                  <a:pt x="1163" y="1342"/>
                </a:cubicBezTo>
                <a:cubicBezTo>
                  <a:pt x="1164" y="1363"/>
                  <a:pt x="1158" y="1368"/>
                  <a:pt x="1146" y="1370"/>
                </a:cubicBezTo>
              </a:path>
              <a:path w="4076" h="1512" extrusionOk="0">
                <a:moveTo>
                  <a:pt x="1208" y="845"/>
                </a:moveTo>
                <a:cubicBezTo>
                  <a:pt x="1216" y="842"/>
                  <a:pt x="1236" y="820"/>
                  <a:pt x="1245" y="821"/>
                </a:cubicBezTo>
                <a:cubicBezTo>
                  <a:pt x="1269" y="823"/>
                  <a:pt x="1271" y="848"/>
                  <a:pt x="1272" y="867"/>
                </a:cubicBezTo>
                <a:cubicBezTo>
                  <a:pt x="1277" y="931"/>
                  <a:pt x="1247" y="1002"/>
                  <a:pt x="1229" y="1062"/>
                </a:cubicBezTo>
                <a:cubicBezTo>
                  <a:pt x="1218" y="1099"/>
                  <a:pt x="1205" y="1137"/>
                  <a:pt x="1220" y="1175"/>
                </a:cubicBezTo>
                <a:cubicBezTo>
                  <a:pt x="1234" y="1210"/>
                  <a:pt x="1273" y="1230"/>
                  <a:pt x="1304" y="1247"/>
                </a:cubicBezTo>
                <a:cubicBezTo>
                  <a:pt x="1347" y="1270"/>
                  <a:pt x="1391" y="1291"/>
                  <a:pt x="1434" y="1314"/>
                </a:cubicBezTo>
                <a:cubicBezTo>
                  <a:pt x="1457" y="1326"/>
                  <a:pt x="1516" y="1351"/>
                  <a:pt x="1521" y="1382"/>
                </a:cubicBezTo>
                <a:cubicBezTo>
                  <a:pt x="1514" y="1395"/>
                  <a:pt x="1513" y="1399"/>
                  <a:pt x="1503" y="1401"/>
                </a:cubicBezTo>
              </a:path>
              <a:path w="4076" h="1512" extrusionOk="0">
                <a:moveTo>
                  <a:pt x="1709" y="1205"/>
                </a:moveTo>
                <a:cubicBezTo>
                  <a:pt x="1718" y="1237"/>
                  <a:pt x="1731" y="1267"/>
                  <a:pt x="1742" y="1298"/>
                </a:cubicBezTo>
                <a:cubicBezTo>
                  <a:pt x="1759" y="1344"/>
                  <a:pt x="1766" y="1390"/>
                  <a:pt x="1770" y="1439"/>
                </a:cubicBezTo>
                <a:cubicBezTo>
                  <a:pt x="1772" y="1464"/>
                  <a:pt x="1772" y="1486"/>
                  <a:pt x="1770" y="1511"/>
                </a:cubicBezTo>
              </a:path>
              <a:path w="4076" h="1512" extrusionOk="0">
                <a:moveTo>
                  <a:pt x="1850" y="1220"/>
                </a:moveTo>
                <a:cubicBezTo>
                  <a:pt x="1828" y="1224"/>
                  <a:pt x="1804" y="1234"/>
                  <a:pt x="1781" y="1240"/>
                </a:cubicBezTo>
                <a:cubicBezTo>
                  <a:pt x="1731" y="1253"/>
                  <a:pt x="1680" y="1257"/>
                  <a:pt x="1629" y="1266"/>
                </a:cubicBezTo>
                <a:cubicBezTo>
                  <a:pt x="1586" y="1273"/>
                  <a:pt x="1544" y="1276"/>
                  <a:pt x="1501" y="1276"/>
                </a:cubicBezTo>
              </a:path>
              <a:path w="4076" h="1512" extrusionOk="0">
                <a:moveTo>
                  <a:pt x="2177" y="12"/>
                </a:moveTo>
                <a:cubicBezTo>
                  <a:pt x="2181" y="9"/>
                  <a:pt x="2185" y="5"/>
                  <a:pt x="2189" y="2"/>
                </a:cubicBezTo>
                <a:cubicBezTo>
                  <a:pt x="2173" y="48"/>
                  <a:pt x="2150" y="91"/>
                  <a:pt x="2131" y="137"/>
                </a:cubicBezTo>
                <a:cubicBezTo>
                  <a:pt x="2098" y="217"/>
                  <a:pt x="2068" y="301"/>
                  <a:pt x="2052" y="386"/>
                </a:cubicBezTo>
                <a:cubicBezTo>
                  <a:pt x="2024" y="541"/>
                  <a:pt x="2044" y="694"/>
                  <a:pt x="2140" y="821"/>
                </a:cubicBezTo>
                <a:cubicBezTo>
                  <a:pt x="2192" y="891"/>
                  <a:pt x="2262" y="955"/>
                  <a:pt x="2340" y="994"/>
                </a:cubicBezTo>
                <a:cubicBezTo>
                  <a:pt x="2377" y="1012"/>
                  <a:pt x="2413" y="1023"/>
                  <a:pt x="2452" y="1033"/>
                </a:cubicBezTo>
              </a:path>
              <a:path w="4076" h="1512" extrusionOk="0">
                <a:moveTo>
                  <a:pt x="2749" y="522"/>
                </a:moveTo>
                <a:cubicBezTo>
                  <a:pt x="2745" y="549"/>
                  <a:pt x="2742" y="575"/>
                  <a:pt x="2743" y="604"/>
                </a:cubicBezTo>
                <a:cubicBezTo>
                  <a:pt x="2745" y="660"/>
                  <a:pt x="2751" y="716"/>
                  <a:pt x="2760" y="771"/>
                </a:cubicBezTo>
                <a:cubicBezTo>
                  <a:pt x="2768" y="818"/>
                  <a:pt x="2777" y="867"/>
                  <a:pt x="2790" y="913"/>
                </a:cubicBezTo>
                <a:cubicBezTo>
                  <a:pt x="2792" y="919"/>
                  <a:pt x="2794" y="925"/>
                  <a:pt x="2796" y="931"/>
                </a:cubicBezTo>
                <a:cubicBezTo>
                  <a:pt x="2810" y="893"/>
                  <a:pt x="2812" y="854"/>
                  <a:pt x="2819" y="814"/>
                </a:cubicBezTo>
                <a:cubicBezTo>
                  <a:pt x="2827" y="766"/>
                  <a:pt x="2838" y="719"/>
                  <a:pt x="2865" y="678"/>
                </a:cubicBezTo>
                <a:cubicBezTo>
                  <a:pt x="2885" y="647"/>
                  <a:pt x="2914" y="637"/>
                  <a:pt x="2946" y="656"/>
                </a:cubicBezTo>
                <a:cubicBezTo>
                  <a:pt x="2990" y="683"/>
                  <a:pt x="3022" y="738"/>
                  <a:pt x="3041" y="784"/>
                </a:cubicBezTo>
                <a:cubicBezTo>
                  <a:pt x="3043" y="789"/>
                  <a:pt x="3045" y="795"/>
                  <a:pt x="3047" y="800"/>
                </a:cubicBezTo>
                <a:cubicBezTo>
                  <a:pt x="3064" y="782"/>
                  <a:pt x="3076" y="763"/>
                  <a:pt x="3090" y="734"/>
                </a:cubicBezTo>
                <a:cubicBezTo>
                  <a:pt x="3110" y="691"/>
                  <a:pt x="3137" y="644"/>
                  <a:pt x="3174" y="613"/>
                </a:cubicBezTo>
                <a:cubicBezTo>
                  <a:pt x="3220" y="574"/>
                  <a:pt x="3271" y="583"/>
                  <a:pt x="3311" y="625"/>
                </a:cubicBezTo>
                <a:cubicBezTo>
                  <a:pt x="3347" y="663"/>
                  <a:pt x="3370" y="720"/>
                  <a:pt x="3378" y="771"/>
                </a:cubicBezTo>
                <a:cubicBezTo>
                  <a:pt x="3384" y="815"/>
                  <a:pt x="3384" y="862"/>
                  <a:pt x="3377" y="906"/>
                </a:cubicBezTo>
                <a:cubicBezTo>
                  <a:pt x="3376" y="913"/>
                  <a:pt x="3374" y="921"/>
                  <a:pt x="3373" y="928"/>
                </a:cubicBezTo>
              </a:path>
              <a:path w="4076" h="1512" extrusionOk="0">
                <a:moveTo>
                  <a:pt x="2357" y="301"/>
                </a:moveTo>
                <a:cubicBezTo>
                  <a:pt x="2337" y="300"/>
                  <a:pt x="2348" y="328"/>
                  <a:pt x="2348" y="351"/>
                </a:cubicBezTo>
                <a:cubicBezTo>
                  <a:pt x="2348" y="405"/>
                  <a:pt x="2351" y="459"/>
                  <a:pt x="2354" y="513"/>
                </a:cubicBezTo>
                <a:cubicBezTo>
                  <a:pt x="2358" y="584"/>
                  <a:pt x="2363" y="654"/>
                  <a:pt x="2368" y="725"/>
                </a:cubicBezTo>
                <a:cubicBezTo>
                  <a:pt x="2371" y="777"/>
                  <a:pt x="2369" y="829"/>
                  <a:pt x="2371" y="880"/>
                </a:cubicBezTo>
                <a:cubicBezTo>
                  <a:pt x="2374" y="899"/>
                  <a:pt x="2375" y="903"/>
                  <a:pt x="2376" y="914"/>
                </a:cubicBezTo>
              </a:path>
              <a:path w="4076" h="1512" extrusionOk="0">
                <a:moveTo>
                  <a:pt x="2543" y="584"/>
                </a:moveTo>
                <a:cubicBezTo>
                  <a:pt x="2534" y="598"/>
                  <a:pt x="2518" y="611"/>
                  <a:pt x="2503" y="621"/>
                </a:cubicBezTo>
                <a:cubicBezTo>
                  <a:pt x="2481" y="635"/>
                  <a:pt x="2458" y="647"/>
                  <a:pt x="2438" y="664"/>
                </a:cubicBezTo>
                <a:cubicBezTo>
                  <a:pt x="2424" y="676"/>
                  <a:pt x="2418" y="676"/>
                  <a:pt x="2409" y="690"/>
                </a:cubicBezTo>
                <a:cubicBezTo>
                  <a:pt x="2397" y="680"/>
                  <a:pt x="2395" y="672"/>
                  <a:pt x="2404" y="657"/>
                </a:cubicBezTo>
              </a:path>
              <a:path w="4076" h="1512" extrusionOk="0">
                <a:moveTo>
                  <a:pt x="2592" y="197"/>
                </a:moveTo>
                <a:cubicBezTo>
                  <a:pt x="2594" y="208"/>
                  <a:pt x="2597" y="242"/>
                  <a:pt x="2591" y="265"/>
                </a:cubicBezTo>
                <a:cubicBezTo>
                  <a:pt x="2577" y="320"/>
                  <a:pt x="2572" y="375"/>
                  <a:pt x="2566" y="432"/>
                </a:cubicBezTo>
                <a:cubicBezTo>
                  <a:pt x="2558" y="503"/>
                  <a:pt x="2557" y="574"/>
                  <a:pt x="2559" y="645"/>
                </a:cubicBezTo>
                <a:cubicBezTo>
                  <a:pt x="2560" y="706"/>
                  <a:pt x="2563" y="768"/>
                  <a:pt x="2567" y="829"/>
                </a:cubicBezTo>
                <a:cubicBezTo>
                  <a:pt x="2569" y="862"/>
                  <a:pt x="2568" y="891"/>
                  <a:pt x="2571" y="924"/>
                </a:cubicBezTo>
              </a:path>
              <a:path w="4076" h="1512" extrusionOk="0">
                <a:moveTo>
                  <a:pt x="2808" y="113"/>
                </a:moveTo>
                <a:cubicBezTo>
                  <a:pt x="2792" y="135"/>
                  <a:pt x="2786" y="155"/>
                  <a:pt x="2774" y="181"/>
                </a:cubicBezTo>
                <a:cubicBezTo>
                  <a:pt x="2749" y="237"/>
                  <a:pt x="2743" y="298"/>
                  <a:pt x="2729" y="357"/>
                </a:cubicBezTo>
                <a:cubicBezTo>
                  <a:pt x="2709" y="446"/>
                  <a:pt x="2699" y="535"/>
                  <a:pt x="2691" y="626"/>
                </a:cubicBezTo>
                <a:cubicBezTo>
                  <a:pt x="2677" y="790"/>
                  <a:pt x="2687" y="960"/>
                  <a:pt x="2731" y="1119"/>
                </a:cubicBezTo>
                <a:cubicBezTo>
                  <a:pt x="2748" y="1182"/>
                  <a:pt x="2777" y="1252"/>
                  <a:pt x="2828" y="1295"/>
                </a:cubicBezTo>
                <a:cubicBezTo>
                  <a:pt x="2861" y="1316"/>
                  <a:pt x="2871" y="1323"/>
                  <a:pt x="2897" y="1327"/>
                </a:cubicBezTo>
              </a:path>
              <a:path w="4076" h="1512" extrusionOk="0">
                <a:moveTo>
                  <a:pt x="3482" y="70"/>
                </a:moveTo>
                <a:cubicBezTo>
                  <a:pt x="3510" y="90"/>
                  <a:pt x="3532" y="110"/>
                  <a:pt x="3554" y="142"/>
                </a:cubicBezTo>
                <a:cubicBezTo>
                  <a:pt x="3605" y="216"/>
                  <a:pt x="3646" y="301"/>
                  <a:pt x="3681" y="384"/>
                </a:cubicBezTo>
                <a:cubicBezTo>
                  <a:pt x="3731" y="504"/>
                  <a:pt x="3766" y="626"/>
                  <a:pt x="3780" y="755"/>
                </a:cubicBezTo>
                <a:cubicBezTo>
                  <a:pt x="3798" y="922"/>
                  <a:pt x="3773" y="1086"/>
                  <a:pt x="3655" y="1209"/>
                </a:cubicBezTo>
                <a:cubicBezTo>
                  <a:pt x="3593" y="1273"/>
                  <a:pt x="3524" y="1311"/>
                  <a:pt x="3445" y="1349"/>
                </a:cubicBezTo>
              </a:path>
              <a:path w="4076" h="1512" extrusionOk="0">
                <a:moveTo>
                  <a:pt x="3888" y="136"/>
                </a:moveTo>
                <a:cubicBezTo>
                  <a:pt x="3903" y="167"/>
                  <a:pt x="3919" y="201"/>
                  <a:pt x="3928" y="234"/>
                </a:cubicBezTo>
                <a:cubicBezTo>
                  <a:pt x="3953" y="322"/>
                  <a:pt x="3980" y="410"/>
                  <a:pt x="4003" y="499"/>
                </a:cubicBezTo>
                <a:cubicBezTo>
                  <a:pt x="4035" y="625"/>
                  <a:pt x="4063" y="752"/>
                  <a:pt x="4072" y="882"/>
                </a:cubicBezTo>
                <a:cubicBezTo>
                  <a:pt x="4080" y="991"/>
                  <a:pt x="4067" y="1101"/>
                  <a:pt x="4037" y="1206"/>
                </a:cubicBezTo>
                <a:cubicBezTo>
                  <a:pt x="4016" y="1266"/>
                  <a:pt x="4010" y="1285"/>
                  <a:pt x="3993" y="132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478338" y="2315767"/>
            <a:ext cx="133350" cy="230981"/>
          </a:xfrm>
          <a:custGeom>
            <a:avLst/>
            <a:gdLst>
              <a:gd name="T0" fmla="+- 0 12441 12441"/>
              <a:gd name="T1" fmla="*/ T0 w 370"/>
              <a:gd name="T2" fmla="+- 0 8576 8576"/>
              <a:gd name="T3" fmla="*/ 8576 h 855"/>
              <a:gd name="T4" fmla="+- 0 12444 12441"/>
              <a:gd name="T5" fmla="*/ T4 w 370"/>
              <a:gd name="T6" fmla="+- 0 8651 8576"/>
              <a:gd name="T7" fmla="*/ 8651 h 855"/>
              <a:gd name="T8" fmla="+- 0 12448 12441"/>
              <a:gd name="T9" fmla="*/ T8 w 370"/>
              <a:gd name="T10" fmla="+- 0 8876 8576"/>
              <a:gd name="T11" fmla="*/ 8876 h 855"/>
              <a:gd name="T12" fmla="+- 0 12463 12441"/>
              <a:gd name="T13" fmla="*/ T12 w 370"/>
              <a:gd name="T14" fmla="+- 0 9158 8576"/>
              <a:gd name="T15" fmla="*/ 9158 h 855"/>
              <a:gd name="T16" fmla="+- 0 12470 12441"/>
              <a:gd name="T17" fmla="*/ T16 w 370"/>
              <a:gd name="T18" fmla="+- 0 9321 8576"/>
              <a:gd name="T19" fmla="*/ 9321 h 855"/>
              <a:gd name="T20" fmla="+- 0 12484 12441"/>
              <a:gd name="T21" fmla="*/ T20 w 370"/>
              <a:gd name="T22" fmla="+- 0 9309 8576"/>
              <a:gd name="T23" fmla="*/ 9309 h 855"/>
              <a:gd name="T24" fmla="+- 0 12711 12441"/>
              <a:gd name="T25" fmla="*/ T24 w 370"/>
              <a:gd name="T26" fmla="+- 0 8650 8576"/>
              <a:gd name="T27" fmla="*/ 8650 h 855"/>
              <a:gd name="T28" fmla="+- 0 12753 12441"/>
              <a:gd name="T29" fmla="*/ T28 w 370"/>
              <a:gd name="T30" fmla="+- 0 8747 8576"/>
              <a:gd name="T31" fmla="*/ 8747 h 855"/>
              <a:gd name="T32" fmla="+- 0 12790 12441"/>
              <a:gd name="T33" fmla="*/ T32 w 370"/>
              <a:gd name="T34" fmla="+- 0 8988 8576"/>
              <a:gd name="T35" fmla="*/ 8988 h 855"/>
              <a:gd name="T36" fmla="+- 0 12803 12441"/>
              <a:gd name="T37" fmla="*/ T36 w 370"/>
              <a:gd name="T38" fmla="+- 0 9314 8576"/>
              <a:gd name="T39" fmla="*/ 9314 h 855"/>
              <a:gd name="T40" fmla="+- 0 12788 12441"/>
              <a:gd name="T41" fmla="*/ T40 w 370"/>
              <a:gd name="T42" fmla="+- 0 9430 8576"/>
              <a:gd name="T43" fmla="*/ 9430 h 85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</a:cxnLst>
            <a:rect l="0" t="0" r="r" b="b"/>
            <a:pathLst>
              <a:path w="370" h="855" extrusionOk="0">
                <a:moveTo>
                  <a:pt x="0" y="0"/>
                </a:moveTo>
                <a:cubicBezTo>
                  <a:pt x="11" y="24"/>
                  <a:pt x="3" y="48"/>
                  <a:pt x="3" y="75"/>
                </a:cubicBezTo>
                <a:cubicBezTo>
                  <a:pt x="3" y="150"/>
                  <a:pt x="4" y="225"/>
                  <a:pt x="7" y="300"/>
                </a:cubicBezTo>
                <a:cubicBezTo>
                  <a:pt x="11" y="394"/>
                  <a:pt x="19" y="488"/>
                  <a:pt x="22" y="582"/>
                </a:cubicBezTo>
                <a:cubicBezTo>
                  <a:pt x="24" y="636"/>
                  <a:pt x="21" y="691"/>
                  <a:pt x="29" y="745"/>
                </a:cubicBezTo>
                <a:cubicBezTo>
                  <a:pt x="32" y="763"/>
                  <a:pt x="35" y="763"/>
                  <a:pt x="43" y="733"/>
                </a:cubicBezTo>
              </a:path>
              <a:path w="370" h="855" extrusionOk="0">
                <a:moveTo>
                  <a:pt x="270" y="74"/>
                </a:moveTo>
                <a:cubicBezTo>
                  <a:pt x="287" y="105"/>
                  <a:pt x="302" y="135"/>
                  <a:pt x="312" y="171"/>
                </a:cubicBezTo>
                <a:cubicBezTo>
                  <a:pt x="333" y="249"/>
                  <a:pt x="339" y="332"/>
                  <a:pt x="349" y="412"/>
                </a:cubicBezTo>
                <a:cubicBezTo>
                  <a:pt x="363" y="521"/>
                  <a:pt x="374" y="629"/>
                  <a:pt x="362" y="738"/>
                </a:cubicBezTo>
                <a:cubicBezTo>
                  <a:pt x="358" y="777"/>
                  <a:pt x="353" y="815"/>
                  <a:pt x="347" y="85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9" name="Comment 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883150" y="2412206"/>
            <a:ext cx="279400" cy="167879"/>
          </a:xfrm>
          <a:custGeom>
            <a:avLst/>
            <a:gdLst>
              <a:gd name="T0" fmla="+- 0 13566 13566"/>
              <a:gd name="T1" fmla="*/ T0 w 776"/>
              <a:gd name="T2" fmla="+- 0 8933 8933"/>
              <a:gd name="T3" fmla="*/ 8933 h 624"/>
              <a:gd name="T4" fmla="+- 0 13570 13566"/>
              <a:gd name="T5" fmla="*/ T4 w 776"/>
              <a:gd name="T6" fmla="+- 0 8975 8933"/>
              <a:gd name="T7" fmla="*/ 8975 h 624"/>
              <a:gd name="T8" fmla="+- 0 13572 13566"/>
              <a:gd name="T9" fmla="*/ T8 w 776"/>
              <a:gd name="T10" fmla="+- 0 9014 8933"/>
              <a:gd name="T11" fmla="*/ 9014 h 624"/>
              <a:gd name="T12" fmla="+- 0 13580 13566"/>
              <a:gd name="T13" fmla="*/ T12 w 776"/>
              <a:gd name="T14" fmla="+- 0 9056 8933"/>
              <a:gd name="T15" fmla="*/ 9056 h 624"/>
              <a:gd name="T16" fmla="+- 0 13589 13566"/>
              <a:gd name="T17" fmla="*/ T16 w 776"/>
              <a:gd name="T18" fmla="+- 0 9105 8933"/>
              <a:gd name="T19" fmla="*/ 9105 h 624"/>
              <a:gd name="T20" fmla="+- 0 13603 13566"/>
              <a:gd name="T21" fmla="*/ T20 w 776"/>
              <a:gd name="T22" fmla="+- 0 9152 8933"/>
              <a:gd name="T23" fmla="*/ 9152 h 624"/>
              <a:gd name="T24" fmla="+- 0 13608 13566"/>
              <a:gd name="T25" fmla="*/ T24 w 776"/>
              <a:gd name="T26" fmla="+- 0 9202 8933"/>
              <a:gd name="T27" fmla="*/ 9202 h 624"/>
              <a:gd name="T28" fmla="+- 0 13610 13566"/>
              <a:gd name="T29" fmla="*/ T28 w 776"/>
              <a:gd name="T30" fmla="+- 0 9228 8933"/>
              <a:gd name="T31" fmla="*/ 9228 h 624"/>
              <a:gd name="T32" fmla="+- 0 13610 13566"/>
              <a:gd name="T33" fmla="*/ T32 w 776"/>
              <a:gd name="T34" fmla="+- 0 9236 8933"/>
              <a:gd name="T35" fmla="*/ 9236 h 624"/>
              <a:gd name="T36" fmla="+- 0 13617 13566"/>
              <a:gd name="T37" fmla="*/ T36 w 776"/>
              <a:gd name="T38" fmla="+- 0 9252 8933"/>
              <a:gd name="T39" fmla="*/ 9252 h 624"/>
              <a:gd name="T40" fmla="+- 0 13618 13566"/>
              <a:gd name="T41" fmla="*/ T40 w 776"/>
              <a:gd name="T42" fmla="+- 0 9226 8933"/>
              <a:gd name="T43" fmla="*/ 9226 h 624"/>
              <a:gd name="T44" fmla="+- 0 13618 13566"/>
              <a:gd name="T45" fmla="*/ T44 w 776"/>
              <a:gd name="T46" fmla="+- 0 9223 8933"/>
              <a:gd name="T47" fmla="*/ 9223 h 624"/>
              <a:gd name="T48" fmla="+- 0 13621 13566"/>
              <a:gd name="T49" fmla="*/ T48 w 776"/>
              <a:gd name="T50" fmla="+- 0 9198 8933"/>
              <a:gd name="T51" fmla="*/ 9198 h 624"/>
              <a:gd name="T52" fmla="+- 0 13627 13566"/>
              <a:gd name="T53" fmla="*/ T52 w 776"/>
              <a:gd name="T54" fmla="+- 0 9153 8933"/>
              <a:gd name="T55" fmla="*/ 9153 h 624"/>
              <a:gd name="T56" fmla="+- 0 13636 13566"/>
              <a:gd name="T57" fmla="*/ T56 w 776"/>
              <a:gd name="T58" fmla="+- 0 9112 8933"/>
              <a:gd name="T59" fmla="*/ 9112 h 624"/>
              <a:gd name="T60" fmla="+- 0 13659 13566"/>
              <a:gd name="T61" fmla="*/ T60 w 776"/>
              <a:gd name="T62" fmla="+- 0 9072 8933"/>
              <a:gd name="T63" fmla="*/ 9072 h 624"/>
              <a:gd name="T64" fmla="+- 0 13684 13566"/>
              <a:gd name="T65" fmla="*/ T64 w 776"/>
              <a:gd name="T66" fmla="+- 0 9030 8933"/>
              <a:gd name="T67" fmla="*/ 9030 h 624"/>
              <a:gd name="T68" fmla="+- 0 13725 13566"/>
              <a:gd name="T69" fmla="*/ T68 w 776"/>
              <a:gd name="T70" fmla="+- 0 9011 8933"/>
              <a:gd name="T71" fmla="*/ 9011 h 624"/>
              <a:gd name="T72" fmla="+- 0 13770 13566"/>
              <a:gd name="T73" fmla="*/ T72 w 776"/>
              <a:gd name="T74" fmla="+- 0 9038 8933"/>
              <a:gd name="T75" fmla="*/ 9038 h 624"/>
              <a:gd name="T76" fmla="+- 0 13827 13566"/>
              <a:gd name="T77" fmla="*/ T76 w 776"/>
              <a:gd name="T78" fmla="+- 0 9073 8933"/>
              <a:gd name="T79" fmla="*/ 9073 h 624"/>
              <a:gd name="T80" fmla="+- 0 13851 13566"/>
              <a:gd name="T81" fmla="*/ T80 w 776"/>
              <a:gd name="T82" fmla="+- 0 9153 8933"/>
              <a:gd name="T83" fmla="*/ 9153 h 624"/>
              <a:gd name="T84" fmla="+- 0 13860 13566"/>
              <a:gd name="T85" fmla="*/ T84 w 776"/>
              <a:gd name="T86" fmla="+- 0 9215 8933"/>
              <a:gd name="T87" fmla="*/ 9215 h 624"/>
              <a:gd name="T88" fmla="+- 0 13863 13566"/>
              <a:gd name="T89" fmla="*/ T88 w 776"/>
              <a:gd name="T90" fmla="+- 0 9237 8933"/>
              <a:gd name="T91" fmla="*/ 9237 h 624"/>
              <a:gd name="T92" fmla="+- 0 13862 13566"/>
              <a:gd name="T93" fmla="*/ T92 w 776"/>
              <a:gd name="T94" fmla="+- 0 9256 8933"/>
              <a:gd name="T95" fmla="*/ 9256 h 624"/>
              <a:gd name="T96" fmla="+- 0 13862 13566"/>
              <a:gd name="T97" fmla="*/ T96 w 776"/>
              <a:gd name="T98" fmla="+- 0 9278 8933"/>
              <a:gd name="T99" fmla="*/ 9278 h 624"/>
              <a:gd name="T100" fmla="+- 0 13881 13566"/>
              <a:gd name="T101" fmla="*/ T100 w 776"/>
              <a:gd name="T102" fmla="+- 0 9252 8933"/>
              <a:gd name="T103" fmla="*/ 9252 h 624"/>
              <a:gd name="T104" fmla="+- 0 13897 13566"/>
              <a:gd name="T105" fmla="*/ T104 w 776"/>
              <a:gd name="T106" fmla="+- 0 9226 8933"/>
              <a:gd name="T107" fmla="*/ 9226 h 624"/>
              <a:gd name="T108" fmla="+- 0 13914 13566"/>
              <a:gd name="T109" fmla="*/ T108 w 776"/>
              <a:gd name="T110" fmla="+- 0 9198 8933"/>
              <a:gd name="T111" fmla="*/ 9198 h 624"/>
              <a:gd name="T112" fmla="+- 0 13936 13566"/>
              <a:gd name="T113" fmla="*/ T112 w 776"/>
              <a:gd name="T114" fmla="+- 0 9161 8933"/>
              <a:gd name="T115" fmla="*/ 9161 h 624"/>
              <a:gd name="T116" fmla="+- 0 13962 13566"/>
              <a:gd name="T117" fmla="*/ T116 w 776"/>
              <a:gd name="T118" fmla="+- 0 9118 8933"/>
              <a:gd name="T119" fmla="*/ 9118 h 624"/>
              <a:gd name="T120" fmla="+- 0 14004 13566"/>
              <a:gd name="T121" fmla="*/ T120 w 776"/>
              <a:gd name="T122" fmla="+- 0 9103 8933"/>
              <a:gd name="T123" fmla="*/ 9103 h 624"/>
              <a:gd name="T124" fmla="+- 0 14050 13566"/>
              <a:gd name="T125" fmla="*/ T124 w 776"/>
              <a:gd name="T126" fmla="+- 0 9086 8933"/>
              <a:gd name="T127" fmla="*/ 9086 h 624"/>
              <a:gd name="T128" fmla="+- 0 14097 13566"/>
              <a:gd name="T129" fmla="*/ T128 w 776"/>
              <a:gd name="T130" fmla="+- 0 9124 8933"/>
              <a:gd name="T131" fmla="*/ 9124 h 624"/>
              <a:gd name="T132" fmla="+- 0 14126 13566"/>
              <a:gd name="T133" fmla="*/ T132 w 776"/>
              <a:gd name="T134" fmla="+- 0 9155 8933"/>
              <a:gd name="T135" fmla="*/ 9155 h 624"/>
              <a:gd name="T136" fmla="+- 0 14198 13566"/>
              <a:gd name="T137" fmla="*/ T136 w 776"/>
              <a:gd name="T138" fmla="+- 0 9231 8933"/>
              <a:gd name="T139" fmla="*/ 9231 h 624"/>
              <a:gd name="T140" fmla="+- 0 14238 13566"/>
              <a:gd name="T141" fmla="*/ T140 w 776"/>
              <a:gd name="T142" fmla="+- 0 9332 8933"/>
              <a:gd name="T143" fmla="*/ 9332 h 624"/>
              <a:gd name="T144" fmla="+- 0 14282 13566"/>
              <a:gd name="T145" fmla="*/ T144 w 776"/>
              <a:gd name="T146" fmla="+- 0 9425 8933"/>
              <a:gd name="T147" fmla="*/ 9425 h 624"/>
              <a:gd name="T148" fmla="+- 0 14312 13566"/>
              <a:gd name="T149" fmla="*/ T148 w 776"/>
              <a:gd name="T150" fmla="+- 0 9491 8933"/>
              <a:gd name="T151" fmla="*/ 9491 h 624"/>
              <a:gd name="T152" fmla="+- 0 14322 13566"/>
              <a:gd name="T153" fmla="*/ T152 w 776"/>
              <a:gd name="T154" fmla="+- 0 9512 8933"/>
              <a:gd name="T155" fmla="*/ 9512 h 624"/>
              <a:gd name="T156" fmla="+- 0 14341 13566"/>
              <a:gd name="T157" fmla="*/ T156 w 776"/>
              <a:gd name="T158" fmla="+- 0 9556 8933"/>
              <a:gd name="T159" fmla="*/ 9556 h 6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776" h="624" extrusionOk="0">
                <a:moveTo>
                  <a:pt x="0" y="0"/>
                </a:moveTo>
                <a:cubicBezTo>
                  <a:pt x="4" y="42"/>
                  <a:pt x="6" y="81"/>
                  <a:pt x="14" y="123"/>
                </a:cubicBezTo>
                <a:cubicBezTo>
                  <a:pt x="23" y="172"/>
                  <a:pt x="37" y="219"/>
                  <a:pt x="42" y="269"/>
                </a:cubicBezTo>
                <a:cubicBezTo>
                  <a:pt x="44" y="295"/>
                  <a:pt x="44" y="303"/>
                  <a:pt x="51" y="319"/>
                </a:cubicBezTo>
                <a:cubicBezTo>
                  <a:pt x="52" y="293"/>
                  <a:pt x="52" y="290"/>
                  <a:pt x="55" y="265"/>
                </a:cubicBezTo>
                <a:cubicBezTo>
                  <a:pt x="61" y="220"/>
                  <a:pt x="70" y="179"/>
                  <a:pt x="93" y="139"/>
                </a:cubicBezTo>
                <a:cubicBezTo>
                  <a:pt x="118" y="97"/>
                  <a:pt x="159" y="78"/>
                  <a:pt x="204" y="105"/>
                </a:cubicBezTo>
                <a:cubicBezTo>
                  <a:pt x="261" y="140"/>
                  <a:pt x="285" y="220"/>
                  <a:pt x="294" y="282"/>
                </a:cubicBezTo>
                <a:cubicBezTo>
                  <a:pt x="297" y="304"/>
                  <a:pt x="296" y="323"/>
                  <a:pt x="296" y="345"/>
                </a:cubicBezTo>
                <a:cubicBezTo>
                  <a:pt x="315" y="319"/>
                  <a:pt x="331" y="293"/>
                  <a:pt x="348" y="265"/>
                </a:cubicBezTo>
                <a:cubicBezTo>
                  <a:pt x="370" y="228"/>
                  <a:pt x="396" y="185"/>
                  <a:pt x="438" y="170"/>
                </a:cubicBezTo>
                <a:cubicBezTo>
                  <a:pt x="484" y="153"/>
                  <a:pt x="531" y="191"/>
                  <a:pt x="560" y="222"/>
                </a:cubicBezTo>
                <a:cubicBezTo>
                  <a:pt x="632" y="298"/>
                  <a:pt x="672" y="399"/>
                  <a:pt x="716" y="492"/>
                </a:cubicBezTo>
                <a:cubicBezTo>
                  <a:pt x="746" y="558"/>
                  <a:pt x="756" y="579"/>
                  <a:pt x="775" y="62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0" name="Comment 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621089" y="2507457"/>
            <a:ext cx="115887" cy="146447"/>
          </a:xfrm>
          <a:custGeom>
            <a:avLst/>
            <a:gdLst>
              <a:gd name="T0" fmla="+- 0 10176 10057"/>
              <a:gd name="T1" fmla="*/ T0 w 323"/>
              <a:gd name="T2" fmla="+- 0 9289 9289"/>
              <a:gd name="T3" fmla="*/ 9289 h 540"/>
              <a:gd name="T4" fmla="+- 0 10178 10057"/>
              <a:gd name="T5" fmla="*/ T4 w 323"/>
              <a:gd name="T6" fmla="+- 0 9318 9289"/>
              <a:gd name="T7" fmla="*/ 9318 h 540"/>
              <a:gd name="T8" fmla="+- 0 10179 10057"/>
              <a:gd name="T9" fmla="*/ T8 w 323"/>
              <a:gd name="T10" fmla="+- 0 9335 9289"/>
              <a:gd name="T11" fmla="*/ 9335 h 540"/>
              <a:gd name="T12" fmla="+- 0 10189 10057"/>
              <a:gd name="T13" fmla="*/ T12 w 323"/>
              <a:gd name="T14" fmla="+- 0 9364 9289"/>
              <a:gd name="T15" fmla="*/ 9364 h 540"/>
              <a:gd name="T16" fmla="+- 0 10205 10057"/>
              <a:gd name="T17" fmla="*/ T16 w 323"/>
              <a:gd name="T18" fmla="+- 0 9410 9289"/>
              <a:gd name="T19" fmla="*/ 9410 h 540"/>
              <a:gd name="T20" fmla="+- 0 10225 10057"/>
              <a:gd name="T21" fmla="*/ T20 w 323"/>
              <a:gd name="T22" fmla="+- 0 9455 9289"/>
              <a:gd name="T23" fmla="*/ 9455 h 540"/>
              <a:gd name="T24" fmla="+- 0 10243 10057"/>
              <a:gd name="T25" fmla="*/ T24 w 323"/>
              <a:gd name="T26" fmla="+- 0 9500 9289"/>
              <a:gd name="T27" fmla="*/ 9500 h 540"/>
              <a:gd name="T28" fmla="+- 0 10267 10057"/>
              <a:gd name="T29" fmla="*/ T28 w 323"/>
              <a:gd name="T30" fmla="+- 0 9562 9289"/>
              <a:gd name="T31" fmla="*/ 9562 h 540"/>
              <a:gd name="T32" fmla="+- 0 10286 10057"/>
              <a:gd name="T33" fmla="*/ T32 w 323"/>
              <a:gd name="T34" fmla="+- 0 9621 9289"/>
              <a:gd name="T35" fmla="*/ 9621 h 540"/>
              <a:gd name="T36" fmla="+- 0 10296 10057"/>
              <a:gd name="T37" fmla="*/ T36 w 323"/>
              <a:gd name="T38" fmla="+- 0 9686 9289"/>
              <a:gd name="T39" fmla="*/ 9686 h 540"/>
              <a:gd name="T40" fmla="+- 0 10302 10057"/>
              <a:gd name="T41" fmla="*/ T40 w 323"/>
              <a:gd name="T42" fmla="+- 0 9725 9289"/>
              <a:gd name="T43" fmla="*/ 9725 h 540"/>
              <a:gd name="T44" fmla="+- 0 10306 10057"/>
              <a:gd name="T45" fmla="*/ T44 w 323"/>
              <a:gd name="T46" fmla="+- 0 9765 9289"/>
              <a:gd name="T47" fmla="*/ 9765 h 540"/>
              <a:gd name="T48" fmla="+- 0 10300 10057"/>
              <a:gd name="T49" fmla="*/ T48 w 323"/>
              <a:gd name="T50" fmla="+- 0 9804 9289"/>
              <a:gd name="T51" fmla="*/ 9804 h 540"/>
              <a:gd name="T52" fmla="+- 0 10299 10057"/>
              <a:gd name="T53" fmla="*/ T52 w 323"/>
              <a:gd name="T54" fmla="+- 0 9807 9289"/>
              <a:gd name="T55" fmla="*/ 9807 h 540"/>
              <a:gd name="T56" fmla="+- 0 10299 10057"/>
              <a:gd name="T57" fmla="*/ T56 w 323"/>
              <a:gd name="T58" fmla="+- 0 9811 9289"/>
              <a:gd name="T59" fmla="*/ 9811 h 540"/>
              <a:gd name="T60" fmla="+- 0 10298 10057"/>
              <a:gd name="T61" fmla="*/ T60 w 323"/>
              <a:gd name="T62" fmla="+- 0 9814 9289"/>
              <a:gd name="T63" fmla="*/ 9814 h 540"/>
              <a:gd name="T64" fmla="+- 0 10311 10057"/>
              <a:gd name="T65" fmla="*/ T64 w 323"/>
              <a:gd name="T66" fmla="+- 0 9808 9289"/>
              <a:gd name="T67" fmla="*/ 9808 h 540"/>
              <a:gd name="T68" fmla="+- 0 10332 10057"/>
              <a:gd name="T69" fmla="*/ T68 w 323"/>
              <a:gd name="T70" fmla="+- 0 9802 9289"/>
              <a:gd name="T71" fmla="*/ 9802 h 540"/>
              <a:gd name="T72" fmla="+- 0 10344 10057"/>
              <a:gd name="T73" fmla="*/ T72 w 323"/>
              <a:gd name="T74" fmla="+- 0 9791 9289"/>
              <a:gd name="T75" fmla="*/ 9791 h 540"/>
              <a:gd name="T76" fmla="+- 0 10360 10057"/>
              <a:gd name="T77" fmla="*/ T76 w 323"/>
              <a:gd name="T78" fmla="+- 0 9776 9289"/>
              <a:gd name="T79" fmla="*/ 9776 h 540"/>
              <a:gd name="T80" fmla="+- 0 10363 10057"/>
              <a:gd name="T81" fmla="*/ T80 w 323"/>
              <a:gd name="T82" fmla="+- 0 9747 9289"/>
              <a:gd name="T83" fmla="*/ 9747 h 540"/>
              <a:gd name="T84" fmla="+- 0 10367 10057"/>
              <a:gd name="T85" fmla="*/ T84 w 323"/>
              <a:gd name="T86" fmla="+- 0 9727 9289"/>
              <a:gd name="T87" fmla="*/ 9727 h 540"/>
              <a:gd name="T88" fmla="+- 0 10371 10057"/>
              <a:gd name="T89" fmla="*/ T88 w 323"/>
              <a:gd name="T90" fmla="+- 0 9708 9289"/>
              <a:gd name="T91" fmla="*/ 9708 h 540"/>
              <a:gd name="T92" fmla="+- 0 10374 10057"/>
              <a:gd name="T93" fmla="*/ T92 w 323"/>
              <a:gd name="T94" fmla="+- 0 9690 9289"/>
              <a:gd name="T95" fmla="*/ 9690 h 540"/>
              <a:gd name="T96" fmla="+- 0 10379 10057"/>
              <a:gd name="T97" fmla="*/ T96 w 323"/>
              <a:gd name="T98" fmla="+- 0 9671 9289"/>
              <a:gd name="T99" fmla="*/ 9671 h 540"/>
              <a:gd name="T100" fmla="+- 0 10375 10057"/>
              <a:gd name="T101" fmla="*/ T100 w 323"/>
              <a:gd name="T102" fmla="+- 0 9697 9289"/>
              <a:gd name="T103" fmla="*/ 9697 h 540"/>
              <a:gd name="T104" fmla="+- 0 10367 10057"/>
              <a:gd name="T105" fmla="*/ T104 w 323"/>
              <a:gd name="T106" fmla="+- 0 9717 9289"/>
              <a:gd name="T107" fmla="*/ 9717 h 540"/>
              <a:gd name="T108" fmla="+- 0 10357 10057"/>
              <a:gd name="T109" fmla="*/ T108 w 323"/>
              <a:gd name="T110" fmla="+- 0 9741 9289"/>
              <a:gd name="T111" fmla="*/ 9741 h 540"/>
              <a:gd name="T112" fmla="+- 0 10342 10057"/>
              <a:gd name="T113" fmla="*/ T112 w 323"/>
              <a:gd name="T114" fmla="+- 0 9775 9289"/>
              <a:gd name="T115" fmla="*/ 9775 h 540"/>
              <a:gd name="T116" fmla="+- 0 10327 10057"/>
              <a:gd name="T117" fmla="*/ T116 w 323"/>
              <a:gd name="T118" fmla="+- 0 9798 9289"/>
              <a:gd name="T119" fmla="*/ 9798 h 540"/>
              <a:gd name="T120" fmla="+- 0 10293 10057"/>
              <a:gd name="T121" fmla="*/ T120 w 323"/>
              <a:gd name="T122" fmla="+- 0 9814 9289"/>
              <a:gd name="T123" fmla="*/ 9814 h 540"/>
              <a:gd name="T124" fmla="+- 0 10256 10057"/>
              <a:gd name="T125" fmla="*/ T124 w 323"/>
              <a:gd name="T126" fmla="+- 0 9832 9289"/>
              <a:gd name="T127" fmla="*/ 9832 h 540"/>
              <a:gd name="T128" fmla="+- 0 10212 10057"/>
              <a:gd name="T129" fmla="*/ T128 w 323"/>
              <a:gd name="T130" fmla="+- 0 9830 9289"/>
              <a:gd name="T131" fmla="*/ 9830 h 540"/>
              <a:gd name="T132" fmla="+- 0 10172 10057"/>
              <a:gd name="T133" fmla="*/ T132 w 323"/>
              <a:gd name="T134" fmla="+- 0 9824 9289"/>
              <a:gd name="T135" fmla="*/ 9824 h 540"/>
              <a:gd name="T136" fmla="+- 0 10120 10057"/>
              <a:gd name="T137" fmla="*/ T136 w 323"/>
              <a:gd name="T138" fmla="+- 0 9816 9289"/>
              <a:gd name="T139" fmla="*/ 9816 h 540"/>
              <a:gd name="T140" fmla="+- 0 10090 10057"/>
              <a:gd name="T141" fmla="*/ T140 w 323"/>
              <a:gd name="T142" fmla="+- 0 9791 9289"/>
              <a:gd name="T143" fmla="*/ 9791 h 540"/>
              <a:gd name="T144" fmla="+- 0 10057 10057"/>
              <a:gd name="T145" fmla="*/ T144 w 323"/>
              <a:gd name="T146" fmla="+- 0 9753 9289"/>
              <a:gd name="T147" fmla="*/ 9753 h 5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</a:cxnLst>
            <a:rect l="0" t="0" r="r" b="b"/>
            <a:pathLst>
              <a:path w="323" h="540" extrusionOk="0">
                <a:moveTo>
                  <a:pt x="119" y="0"/>
                </a:moveTo>
                <a:cubicBezTo>
                  <a:pt x="121" y="29"/>
                  <a:pt x="122" y="46"/>
                  <a:pt x="132" y="75"/>
                </a:cubicBezTo>
                <a:cubicBezTo>
                  <a:pt x="148" y="121"/>
                  <a:pt x="168" y="166"/>
                  <a:pt x="186" y="211"/>
                </a:cubicBezTo>
                <a:cubicBezTo>
                  <a:pt x="210" y="273"/>
                  <a:pt x="229" y="332"/>
                  <a:pt x="239" y="397"/>
                </a:cubicBezTo>
                <a:cubicBezTo>
                  <a:pt x="245" y="436"/>
                  <a:pt x="249" y="476"/>
                  <a:pt x="243" y="515"/>
                </a:cubicBezTo>
                <a:cubicBezTo>
                  <a:pt x="242" y="518"/>
                  <a:pt x="242" y="522"/>
                  <a:pt x="241" y="525"/>
                </a:cubicBezTo>
                <a:cubicBezTo>
                  <a:pt x="254" y="519"/>
                  <a:pt x="275" y="513"/>
                  <a:pt x="287" y="502"/>
                </a:cubicBezTo>
                <a:cubicBezTo>
                  <a:pt x="303" y="487"/>
                  <a:pt x="306" y="458"/>
                  <a:pt x="310" y="438"/>
                </a:cubicBezTo>
                <a:cubicBezTo>
                  <a:pt x="314" y="419"/>
                  <a:pt x="317" y="401"/>
                  <a:pt x="322" y="382"/>
                </a:cubicBezTo>
                <a:cubicBezTo>
                  <a:pt x="318" y="408"/>
                  <a:pt x="310" y="428"/>
                  <a:pt x="300" y="452"/>
                </a:cubicBezTo>
                <a:cubicBezTo>
                  <a:pt x="285" y="486"/>
                  <a:pt x="270" y="509"/>
                  <a:pt x="236" y="525"/>
                </a:cubicBezTo>
                <a:cubicBezTo>
                  <a:pt x="199" y="543"/>
                  <a:pt x="155" y="541"/>
                  <a:pt x="115" y="535"/>
                </a:cubicBezTo>
                <a:cubicBezTo>
                  <a:pt x="63" y="527"/>
                  <a:pt x="33" y="502"/>
                  <a:pt x="0" y="46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1" name="Comment 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181351" y="2884885"/>
            <a:ext cx="3197225" cy="482203"/>
          </a:xfrm>
          <a:custGeom>
            <a:avLst/>
            <a:gdLst>
              <a:gd name="T0" fmla="+- 0 9202 8835"/>
              <a:gd name="T1" fmla="*/ T0 w 8885"/>
              <a:gd name="T2" fmla="+- 0 11548 10684"/>
              <a:gd name="T3" fmla="*/ 11548 h 1786"/>
              <a:gd name="T4" fmla="+- 0 9268 8835"/>
              <a:gd name="T5" fmla="*/ T4 w 8885"/>
              <a:gd name="T6" fmla="+- 0 11001 10684"/>
              <a:gd name="T7" fmla="*/ 11001 h 1786"/>
              <a:gd name="T8" fmla="+- 0 9376 8835"/>
              <a:gd name="T9" fmla="*/ T8 w 8885"/>
              <a:gd name="T10" fmla="+- 0 11120 10684"/>
              <a:gd name="T11" fmla="*/ 11120 h 1786"/>
              <a:gd name="T12" fmla="+- 0 8854 8835"/>
              <a:gd name="T13" fmla="*/ T12 w 8885"/>
              <a:gd name="T14" fmla="+- 0 11337 10684"/>
              <a:gd name="T15" fmla="*/ 11337 h 1786"/>
              <a:gd name="T16" fmla="+- 0 9712 8835"/>
              <a:gd name="T17" fmla="*/ T16 w 8885"/>
              <a:gd name="T18" fmla="+- 0 11515 10684"/>
              <a:gd name="T19" fmla="*/ 11515 h 1786"/>
              <a:gd name="T20" fmla="+- 0 9903 8835"/>
              <a:gd name="T21" fmla="*/ T20 w 8885"/>
              <a:gd name="T22" fmla="+- 0 11760 10684"/>
              <a:gd name="T23" fmla="*/ 11760 h 1786"/>
              <a:gd name="T24" fmla="+- 0 9584 8835"/>
              <a:gd name="T25" fmla="*/ T24 w 8885"/>
              <a:gd name="T26" fmla="+- 0 11897 10684"/>
              <a:gd name="T27" fmla="*/ 11897 h 1786"/>
              <a:gd name="T28" fmla="+- 0 10138 8835"/>
              <a:gd name="T29" fmla="*/ T28 w 8885"/>
              <a:gd name="T30" fmla="+- 0 11821 10684"/>
              <a:gd name="T31" fmla="*/ 11821 h 1786"/>
              <a:gd name="T32" fmla="+- 0 10384 8835"/>
              <a:gd name="T33" fmla="*/ T32 w 8885"/>
              <a:gd name="T34" fmla="+- 0 11558 10684"/>
              <a:gd name="T35" fmla="*/ 11558 h 1786"/>
              <a:gd name="T36" fmla="+- 0 10509 8835"/>
              <a:gd name="T37" fmla="*/ T36 w 8885"/>
              <a:gd name="T38" fmla="+- 0 11739 10684"/>
              <a:gd name="T39" fmla="*/ 11739 h 1786"/>
              <a:gd name="T40" fmla="+- 0 10581 8835"/>
              <a:gd name="T41" fmla="*/ T40 w 8885"/>
              <a:gd name="T42" fmla="+- 0 12086 10684"/>
              <a:gd name="T43" fmla="*/ 12086 h 1786"/>
              <a:gd name="T44" fmla="+- 0 10805 8835"/>
              <a:gd name="T45" fmla="*/ T44 w 8885"/>
              <a:gd name="T46" fmla="+- 0 11777 10684"/>
              <a:gd name="T47" fmla="*/ 11777 h 1786"/>
              <a:gd name="T48" fmla="+- 0 10904 8835"/>
              <a:gd name="T49" fmla="*/ T48 w 8885"/>
              <a:gd name="T50" fmla="+- 0 11658 10684"/>
              <a:gd name="T51" fmla="*/ 11658 h 1786"/>
              <a:gd name="T52" fmla="+- 0 11036 8835"/>
              <a:gd name="T53" fmla="*/ T52 w 8885"/>
              <a:gd name="T54" fmla="+- 0 11865 10684"/>
              <a:gd name="T55" fmla="*/ 11865 h 1786"/>
              <a:gd name="T56" fmla="+- 0 11138 8835"/>
              <a:gd name="T57" fmla="*/ T56 w 8885"/>
              <a:gd name="T58" fmla="+- 0 11469 10684"/>
              <a:gd name="T59" fmla="*/ 11469 h 1786"/>
              <a:gd name="T60" fmla="+- 0 11418 8835"/>
              <a:gd name="T61" fmla="*/ T60 w 8885"/>
              <a:gd name="T62" fmla="+- 0 11790 10684"/>
              <a:gd name="T63" fmla="*/ 11790 h 1786"/>
              <a:gd name="T64" fmla="+- 0 11582 8835"/>
              <a:gd name="T65" fmla="*/ T64 w 8885"/>
              <a:gd name="T66" fmla="+- 0 11768 10684"/>
              <a:gd name="T67" fmla="*/ 11768 h 1786"/>
              <a:gd name="T68" fmla="+- 0 11933 8835"/>
              <a:gd name="T69" fmla="*/ T68 w 8885"/>
              <a:gd name="T70" fmla="+- 0 11792 10684"/>
              <a:gd name="T71" fmla="*/ 11792 h 1786"/>
              <a:gd name="T72" fmla="+- 0 11809 8835"/>
              <a:gd name="T73" fmla="*/ T72 w 8885"/>
              <a:gd name="T74" fmla="+- 0 11905 10684"/>
              <a:gd name="T75" fmla="*/ 11905 h 1786"/>
              <a:gd name="T76" fmla="+- 0 11928 8835"/>
              <a:gd name="T77" fmla="*/ T76 w 8885"/>
              <a:gd name="T78" fmla="+- 0 12361 10684"/>
              <a:gd name="T79" fmla="*/ 12361 h 1786"/>
              <a:gd name="T80" fmla="+- 0 12348 8835"/>
              <a:gd name="T81" fmla="*/ T80 w 8885"/>
              <a:gd name="T82" fmla="+- 0 11538 10684"/>
              <a:gd name="T83" fmla="*/ 11538 h 1786"/>
              <a:gd name="T84" fmla="+- 0 12480 8835"/>
              <a:gd name="T85" fmla="*/ T84 w 8885"/>
              <a:gd name="T86" fmla="+- 0 11664 10684"/>
              <a:gd name="T87" fmla="*/ 11664 h 1786"/>
              <a:gd name="T88" fmla="+- 0 12462 8835"/>
              <a:gd name="T89" fmla="*/ T88 w 8885"/>
              <a:gd name="T90" fmla="+- 0 11930 10684"/>
              <a:gd name="T91" fmla="*/ 11930 h 1786"/>
              <a:gd name="T92" fmla="+- 0 12669 8835"/>
              <a:gd name="T93" fmla="*/ T92 w 8885"/>
              <a:gd name="T94" fmla="+- 0 11807 10684"/>
              <a:gd name="T95" fmla="*/ 11807 h 1786"/>
              <a:gd name="T96" fmla="+- 0 12743 8835"/>
              <a:gd name="T97" fmla="*/ T96 w 8885"/>
              <a:gd name="T98" fmla="+- 0 11636 10684"/>
              <a:gd name="T99" fmla="*/ 11636 h 1786"/>
              <a:gd name="T100" fmla="+- 0 12854 8835"/>
              <a:gd name="T101" fmla="*/ T100 w 8885"/>
              <a:gd name="T102" fmla="+- 0 11957 10684"/>
              <a:gd name="T103" fmla="*/ 11957 h 1786"/>
              <a:gd name="T104" fmla="+- 0 13038 8835"/>
              <a:gd name="T105" fmla="*/ T104 w 8885"/>
              <a:gd name="T106" fmla="+- 0 11955 10684"/>
              <a:gd name="T107" fmla="*/ 11955 h 1786"/>
              <a:gd name="T108" fmla="+- 0 13442 8835"/>
              <a:gd name="T109" fmla="*/ T108 w 8885"/>
              <a:gd name="T110" fmla="+- 0 12101 10684"/>
              <a:gd name="T111" fmla="*/ 12101 h 1786"/>
              <a:gd name="T112" fmla="+- 0 14478 8835"/>
              <a:gd name="T113" fmla="*/ T112 w 8885"/>
              <a:gd name="T114" fmla="+- 0 11565 10684"/>
              <a:gd name="T115" fmla="*/ 11565 h 1786"/>
              <a:gd name="T116" fmla="+- 0 14301 8835"/>
              <a:gd name="T117" fmla="*/ T116 w 8885"/>
              <a:gd name="T118" fmla="+- 0 11045 10684"/>
              <a:gd name="T119" fmla="*/ 11045 h 1786"/>
              <a:gd name="T120" fmla="+- 0 14571 8835"/>
              <a:gd name="T121" fmla="*/ T120 w 8885"/>
              <a:gd name="T122" fmla="+- 0 11151 10684"/>
              <a:gd name="T123" fmla="*/ 11151 h 1786"/>
              <a:gd name="T124" fmla="+- 0 14106 8835"/>
              <a:gd name="T125" fmla="*/ T124 w 8885"/>
              <a:gd name="T126" fmla="+- 0 11280 10684"/>
              <a:gd name="T127" fmla="*/ 11280 h 1786"/>
              <a:gd name="T128" fmla="+- 0 14545 8835"/>
              <a:gd name="T129" fmla="*/ T128 w 8885"/>
              <a:gd name="T130" fmla="+- 0 12041 10684"/>
              <a:gd name="T131" fmla="*/ 12041 h 1786"/>
              <a:gd name="T132" fmla="+- 0 14708 8835"/>
              <a:gd name="T133" fmla="*/ T132 w 8885"/>
              <a:gd name="T134" fmla="+- 0 11892 10684"/>
              <a:gd name="T135" fmla="*/ 11892 h 1786"/>
              <a:gd name="T136" fmla="+- 0 14814 8835"/>
              <a:gd name="T137" fmla="*/ T136 w 8885"/>
              <a:gd name="T138" fmla="+- 0 11839 10684"/>
              <a:gd name="T139" fmla="*/ 11839 h 1786"/>
              <a:gd name="T140" fmla="+- 0 14926 8835"/>
              <a:gd name="T141" fmla="*/ T140 w 8885"/>
              <a:gd name="T142" fmla="+- 0 12105 10684"/>
              <a:gd name="T143" fmla="*/ 12105 h 1786"/>
              <a:gd name="T144" fmla="+- 0 15233 8835"/>
              <a:gd name="T145" fmla="*/ T144 w 8885"/>
              <a:gd name="T146" fmla="+- 0 11816 10684"/>
              <a:gd name="T147" fmla="*/ 11816 h 1786"/>
              <a:gd name="T148" fmla="+- 0 15115 8835"/>
              <a:gd name="T149" fmla="*/ T148 w 8885"/>
              <a:gd name="T150" fmla="+- 0 12018 10684"/>
              <a:gd name="T151" fmla="*/ 12018 h 1786"/>
              <a:gd name="T152" fmla="+- 0 15591 8835"/>
              <a:gd name="T153" fmla="*/ T152 w 8885"/>
              <a:gd name="T154" fmla="+- 0 11686 10684"/>
              <a:gd name="T155" fmla="*/ 11686 h 1786"/>
              <a:gd name="T156" fmla="+- 0 15638 8835"/>
              <a:gd name="T157" fmla="*/ T156 w 8885"/>
              <a:gd name="T158" fmla="+- 0 11881 10684"/>
              <a:gd name="T159" fmla="*/ 11881 h 1786"/>
              <a:gd name="T160" fmla="+- 0 16019 8835"/>
              <a:gd name="T161" fmla="*/ T160 w 8885"/>
              <a:gd name="T162" fmla="+- 0 11558 10684"/>
              <a:gd name="T163" fmla="*/ 11558 h 1786"/>
              <a:gd name="T164" fmla="+- 0 15934 8835"/>
              <a:gd name="T165" fmla="*/ T164 w 8885"/>
              <a:gd name="T166" fmla="+- 0 11715 10684"/>
              <a:gd name="T167" fmla="*/ 11715 h 1786"/>
              <a:gd name="T168" fmla="+- 0 15929 8835"/>
              <a:gd name="T169" fmla="*/ T168 w 8885"/>
              <a:gd name="T170" fmla="+- 0 11933 10684"/>
              <a:gd name="T171" fmla="*/ 11933 h 1786"/>
              <a:gd name="T172" fmla="+- 0 16204 8835"/>
              <a:gd name="T173" fmla="*/ T172 w 8885"/>
              <a:gd name="T174" fmla="+- 0 11877 10684"/>
              <a:gd name="T175" fmla="*/ 11877 h 1786"/>
              <a:gd name="T176" fmla="+- 0 16419 8835"/>
              <a:gd name="T177" fmla="*/ T176 w 8885"/>
              <a:gd name="T178" fmla="+- 0 11760 10684"/>
              <a:gd name="T179" fmla="*/ 11760 h 1786"/>
              <a:gd name="T180" fmla="+- 0 16619 8835"/>
              <a:gd name="T181" fmla="*/ T180 w 8885"/>
              <a:gd name="T182" fmla="+- 0 11707 10684"/>
              <a:gd name="T183" fmla="*/ 11707 h 1786"/>
              <a:gd name="T184" fmla="+- 0 17066 8835"/>
              <a:gd name="T185" fmla="*/ T184 w 8885"/>
              <a:gd name="T186" fmla="+- 0 11717 10684"/>
              <a:gd name="T187" fmla="*/ 11717 h 1786"/>
              <a:gd name="T188" fmla="+- 0 17153 8835"/>
              <a:gd name="T189" fmla="*/ T188 w 8885"/>
              <a:gd name="T190" fmla="+- 0 11912 10684"/>
              <a:gd name="T191" fmla="*/ 11912 h 1786"/>
              <a:gd name="T192" fmla="+- 0 16800 8835"/>
              <a:gd name="T193" fmla="*/ T192 w 8885"/>
              <a:gd name="T194" fmla="+- 0 12459 10684"/>
              <a:gd name="T195" fmla="*/ 12459 h 1786"/>
              <a:gd name="T196" fmla="+- 0 17516 8835"/>
              <a:gd name="T197" fmla="*/ T196 w 8885"/>
              <a:gd name="T198" fmla="+- 0 11529 10684"/>
              <a:gd name="T199" fmla="*/ 11529 h 1786"/>
              <a:gd name="T200" fmla="+- 0 17351 8835"/>
              <a:gd name="T201" fmla="*/ T200 w 8885"/>
              <a:gd name="T202" fmla="+- 0 11887 10684"/>
              <a:gd name="T203" fmla="*/ 11887 h 1786"/>
              <a:gd name="T204" fmla="+- 0 15168 8835"/>
              <a:gd name="T205" fmla="*/ T204 w 8885"/>
              <a:gd name="T206" fmla="+- 0 10694 10684"/>
              <a:gd name="T207" fmla="*/ 10694 h 1786"/>
              <a:gd name="T208" fmla="+- 0 16135 8835"/>
              <a:gd name="T209" fmla="*/ T208 w 8885"/>
              <a:gd name="T210" fmla="+- 0 10906 10684"/>
              <a:gd name="T211" fmla="*/ 10906 h 178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</a:cxnLst>
            <a:rect l="0" t="0" r="r" b="b"/>
            <a:pathLst>
              <a:path w="8885" h="1786" extrusionOk="0">
                <a:moveTo>
                  <a:pt x="316" y="319"/>
                </a:moveTo>
                <a:cubicBezTo>
                  <a:pt x="302" y="343"/>
                  <a:pt x="289" y="360"/>
                  <a:pt x="288" y="390"/>
                </a:cubicBezTo>
                <a:cubicBezTo>
                  <a:pt x="285" y="455"/>
                  <a:pt x="289" y="524"/>
                  <a:pt x="299" y="588"/>
                </a:cubicBezTo>
                <a:cubicBezTo>
                  <a:pt x="314" y="682"/>
                  <a:pt x="338" y="774"/>
                  <a:pt x="367" y="864"/>
                </a:cubicBezTo>
                <a:cubicBezTo>
                  <a:pt x="388" y="929"/>
                  <a:pt x="412" y="991"/>
                  <a:pt x="439" y="1053"/>
                </a:cubicBezTo>
                <a:cubicBezTo>
                  <a:pt x="455" y="1090"/>
                  <a:pt x="458" y="1103"/>
                  <a:pt x="448" y="1054"/>
                </a:cubicBezTo>
              </a:path>
              <a:path w="8885" h="1786" extrusionOk="0">
                <a:moveTo>
                  <a:pt x="387" y="284"/>
                </a:moveTo>
                <a:cubicBezTo>
                  <a:pt x="411" y="296"/>
                  <a:pt x="414" y="299"/>
                  <a:pt x="433" y="317"/>
                </a:cubicBezTo>
                <a:cubicBezTo>
                  <a:pt x="474" y="356"/>
                  <a:pt x="515" y="391"/>
                  <a:pt x="561" y="424"/>
                </a:cubicBezTo>
                <a:cubicBezTo>
                  <a:pt x="591" y="446"/>
                  <a:pt x="651" y="476"/>
                  <a:pt x="669" y="511"/>
                </a:cubicBezTo>
                <a:cubicBezTo>
                  <a:pt x="676" y="520"/>
                  <a:pt x="679" y="524"/>
                  <a:pt x="666" y="522"/>
                </a:cubicBezTo>
                <a:cubicBezTo>
                  <a:pt x="622" y="496"/>
                  <a:pt x="582" y="466"/>
                  <a:pt x="541" y="436"/>
                </a:cubicBezTo>
                <a:cubicBezTo>
                  <a:pt x="490" y="398"/>
                  <a:pt x="438" y="353"/>
                  <a:pt x="381" y="323"/>
                </a:cubicBezTo>
                <a:cubicBezTo>
                  <a:pt x="345" y="304"/>
                  <a:pt x="304" y="294"/>
                  <a:pt x="266" y="316"/>
                </a:cubicBezTo>
                <a:cubicBezTo>
                  <a:pt x="212" y="347"/>
                  <a:pt x="171" y="420"/>
                  <a:pt x="135" y="468"/>
                </a:cubicBezTo>
                <a:cubicBezTo>
                  <a:pt x="90" y="527"/>
                  <a:pt x="52" y="587"/>
                  <a:pt x="19" y="653"/>
                </a:cubicBezTo>
                <a:cubicBezTo>
                  <a:pt x="-1" y="693"/>
                  <a:pt x="1" y="694"/>
                  <a:pt x="16" y="731"/>
                </a:cubicBezTo>
              </a:path>
              <a:path w="8885" h="1786" extrusionOk="0">
                <a:moveTo>
                  <a:pt x="1017" y="781"/>
                </a:moveTo>
                <a:cubicBezTo>
                  <a:pt x="995" y="776"/>
                  <a:pt x="971" y="774"/>
                  <a:pt x="949" y="781"/>
                </a:cubicBezTo>
                <a:cubicBezTo>
                  <a:pt x="921" y="790"/>
                  <a:pt x="895" y="809"/>
                  <a:pt x="877" y="831"/>
                </a:cubicBezTo>
                <a:cubicBezTo>
                  <a:pt x="857" y="855"/>
                  <a:pt x="841" y="887"/>
                  <a:pt x="839" y="919"/>
                </a:cubicBezTo>
                <a:cubicBezTo>
                  <a:pt x="837" y="951"/>
                  <a:pt x="850" y="970"/>
                  <a:pt x="877" y="985"/>
                </a:cubicBezTo>
                <a:cubicBezTo>
                  <a:pt x="911" y="1003"/>
                  <a:pt x="951" y="1011"/>
                  <a:pt x="987" y="1024"/>
                </a:cubicBezTo>
                <a:cubicBezTo>
                  <a:pt x="1018" y="1035"/>
                  <a:pt x="1051" y="1046"/>
                  <a:pt x="1068" y="1076"/>
                </a:cubicBezTo>
                <a:cubicBezTo>
                  <a:pt x="1084" y="1104"/>
                  <a:pt x="1061" y="1129"/>
                  <a:pt x="1039" y="1144"/>
                </a:cubicBezTo>
                <a:cubicBezTo>
                  <a:pt x="998" y="1171"/>
                  <a:pt x="945" y="1188"/>
                  <a:pt x="897" y="1196"/>
                </a:cubicBezTo>
                <a:cubicBezTo>
                  <a:pt x="851" y="1204"/>
                  <a:pt x="806" y="1215"/>
                  <a:pt x="760" y="1214"/>
                </a:cubicBezTo>
                <a:cubicBezTo>
                  <a:pt x="756" y="1214"/>
                  <a:pt x="753" y="1213"/>
                  <a:pt x="749" y="1213"/>
                </a:cubicBezTo>
              </a:path>
              <a:path w="8885" h="1786" extrusionOk="0">
                <a:moveTo>
                  <a:pt x="1198" y="873"/>
                </a:moveTo>
                <a:cubicBezTo>
                  <a:pt x="1215" y="906"/>
                  <a:pt x="1230" y="936"/>
                  <a:pt x="1240" y="972"/>
                </a:cubicBezTo>
                <a:cubicBezTo>
                  <a:pt x="1254" y="1022"/>
                  <a:pt x="1260" y="1072"/>
                  <a:pt x="1288" y="1116"/>
                </a:cubicBezTo>
                <a:cubicBezTo>
                  <a:pt x="1293" y="1123"/>
                  <a:pt x="1298" y="1130"/>
                  <a:pt x="1303" y="1137"/>
                </a:cubicBezTo>
              </a:path>
              <a:path w="8885" h="1786" extrusionOk="0">
                <a:moveTo>
                  <a:pt x="1228" y="776"/>
                </a:moveTo>
                <a:cubicBezTo>
                  <a:pt x="1223" y="741"/>
                  <a:pt x="1225" y="712"/>
                  <a:pt x="1225" y="678"/>
                </a:cubicBezTo>
                <a:cubicBezTo>
                  <a:pt x="1225" y="637"/>
                  <a:pt x="1225" y="632"/>
                  <a:pt x="1267" y="634"/>
                </a:cubicBezTo>
              </a:path>
              <a:path w="8885" h="1786" extrusionOk="0">
                <a:moveTo>
                  <a:pt x="1549" y="874"/>
                </a:moveTo>
                <a:cubicBezTo>
                  <a:pt x="1539" y="902"/>
                  <a:pt x="1536" y="900"/>
                  <a:pt x="1515" y="920"/>
                </a:cubicBezTo>
                <a:cubicBezTo>
                  <a:pt x="1494" y="940"/>
                  <a:pt x="1473" y="964"/>
                  <a:pt x="1466" y="993"/>
                </a:cubicBezTo>
                <a:cubicBezTo>
                  <a:pt x="1450" y="1057"/>
                  <a:pt x="1497" y="1108"/>
                  <a:pt x="1560" y="1110"/>
                </a:cubicBezTo>
                <a:cubicBezTo>
                  <a:pt x="1606" y="1111"/>
                  <a:pt x="1644" y="1088"/>
                  <a:pt x="1674" y="1055"/>
                </a:cubicBezTo>
                <a:cubicBezTo>
                  <a:pt x="1688" y="1039"/>
                  <a:pt x="1684" y="979"/>
                  <a:pt x="1697" y="996"/>
                </a:cubicBezTo>
                <a:cubicBezTo>
                  <a:pt x="1706" y="1008"/>
                  <a:pt x="1707" y="1058"/>
                  <a:pt x="1710" y="1073"/>
                </a:cubicBezTo>
                <a:cubicBezTo>
                  <a:pt x="1722" y="1125"/>
                  <a:pt x="1734" y="1176"/>
                  <a:pt x="1742" y="1229"/>
                </a:cubicBezTo>
                <a:cubicBezTo>
                  <a:pt x="1750" y="1286"/>
                  <a:pt x="1755" y="1345"/>
                  <a:pt x="1746" y="1402"/>
                </a:cubicBezTo>
                <a:cubicBezTo>
                  <a:pt x="1740" y="1439"/>
                  <a:pt x="1728" y="1493"/>
                  <a:pt x="1692" y="1515"/>
                </a:cubicBezTo>
                <a:cubicBezTo>
                  <a:pt x="1655" y="1538"/>
                  <a:pt x="1624" y="1510"/>
                  <a:pt x="1597" y="1489"/>
                </a:cubicBezTo>
              </a:path>
              <a:path w="8885" h="1786" extrusionOk="0">
                <a:moveTo>
                  <a:pt x="1936" y="993"/>
                </a:moveTo>
                <a:cubicBezTo>
                  <a:pt x="1954" y="1026"/>
                  <a:pt x="1961" y="1056"/>
                  <a:pt x="1970" y="1093"/>
                </a:cubicBezTo>
                <a:cubicBezTo>
                  <a:pt x="1979" y="1130"/>
                  <a:pt x="1977" y="1167"/>
                  <a:pt x="1984" y="1204"/>
                </a:cubicBezTo>
                <a:cubicBezTo>
                  <a:pt x="1986" y="1210"/>
                  <a:pt x="1987" y="1215"/>
                  <a:pt x="1989" y="1221"/>
                </a:cubicBezTo>
                <a:cubicBezTo>
                  <a:pt x="2001" y="1176"/>
                  <a:pt x="2005" y="1128"/>
                  <a:pt x="2016" y="1083"/>
                </a:cubicBezTo>
                <a:cubicBezTo>
                  <a:pt x="2025" y="1048"/>
                  <a:pt x="2038" y="996"/>
                  <a:pt x="2069" y="974"/>
                </a:cubicBezTo>
                <a:cubicBezTo>
                  <a:pt x="2097" y="954"/>
                  <a:pt x="2121" y="979"/>
                  <a:pt x="2137" y="1001"/>
                </a:cubicBezTo>
                <a:cubicBezTo>
                  <a:pt x="2161" y="1034"/>
                  <a:pt x="2172" y="1074"/>
                  <a:pt x="2180" y="1113"/>
                </a:cubicBezTo>
                <a:cubicBezTo>
                  <a:pt x="2185" y="1139"/>
                  <a:pt x="2163" y="1189"/>
                  <a:pt x="2189" y="1191"/>
                </a:cubicBezTo>
                <a:cubicBezTo>
                  <a:pt x="2193" y="1188"/>
                  <a:pt x="2197" y="1184"/>
                  <a:pt x="2201" y="1181"/>
                </a:cubicBezTo>
              </a:path>
              <a:path w="8885" h="1786" extrusionOk="0">
                <a:moveTo>
                  <a:pt x="2333" y="1009"/>
                </a:moveTo>
                <a:cubicBezTo>
                  <a:pt x="2341" y="1038"/>
                  <a:pt x="2348" y="1068"/>
                  <a:pt x="2350" y="1098"/>
                </a:cubicBezTo>
                <a:cubicBezTo>
                  <a:pt x="2351" y="1110"/>
                  <a:pt x="2352" y="1181"/>
                  <a:pt x="2348" y="1116"/>
                </a:cubicBezTo>
              </a:path>
              <a:path w="8885" h="1786" extrusionOk="0">
                <a:moveTo>
                  <a:pt x="2303" y="785"/>
                </a:moveTo>
                <a:cubicBezTo>
                  <a:pt x="2298" y="752"/>
                  <a:pt x="2289" y="717"/>
                  <a:pt x="2291" y="684"/>
                </a:cubicBezTo>
                <a:cubicBezTo>
                  <a:pt x="2293" y="671"/>
                  <a:pt x="2296" y="668"/>
                  <a:pt x="2310" y="678"/>
                </a:cubicBezTo>
              </a:path>
              <a:path w="8885" h="1786" extrusionOk="0">
                <a:moveTo>
                  <a:pt x="2522" y="1034"/>
                </a:moveTo>
                <a:cubicBezTo>
                  <a:pt x="2549" y="1054"/>
                  <a:pt x="2566" y="1077"/>
                  <a:pt x="2583" y="1106"/>
                </a:cubicBezTo>
                <a:cubicBezTo>
                  <a:pt x="2603" y="1139"/>
                  <a:pt x="2615" y="1176"/>
                  <a:pt x="2630" y="1211"/>
                </a:cubicBezTo>
                <a:cubicBezTo>
                  <a:pt x="2632" y="1214"/>
                  <a:pt x="2633" y="1218"/>
                  <a:pt x="2635" y="1221"/>
                </a:cubicBezTo>
                <a:cubicBezTo>
                  <a:pt x="2646" y="1184"/>
                  <a:pt x="2655" y="1147"/>
                  <a:pt x="2677" y="1115"/>
                </a:cubicBezTo>
                <a:cubicBezTo>
                  <a:pt x="2695" y="1089"/>
                  <a:pt x="2715" y="1074"/>
                  <a:pt x="2747" y="1084"/>
                </a:cubicBezTo>
                <a:cubicBezTo>
                  <a:pt x="2779" y="1094"/>
                  <a:pt x="2802" y="1127"/>
                  <a:pt x="2819" y="1153"/>
                </a:cubicBezTo>
                <a:cubicBezTo>
                  <a:pt x="2835" y="1177"/>
                  <a:pt x="2844" y="1208"/>
                  <a:pt x="2863" y="1229"/>
                </a:cubicBezTo>
                <a:cubicBezTo>
                  <a:pt x="2875" y="1240"/>
                  <a:pt x="2878" y="1244"/>
                  <a:pt x="2890" y="1244"/>
                </a:cubicBezTo>
              </a:path>
              <a:path w="8885" h="1786" extrusionOk="0">
                <a:moveTo>
                  <a:pt x="3098" y="1108"/>
                </a:moveTo>
                <a:cubicBezTo>
                  <a:pt x="3108" y="1095"/>
                  <a:pt x="3112" y="1092"/>
                  <a:pt x="3109" y="1080"/>
                </a:cubicBezTo>
                <a:cubicBezTo>
                  <a:pt x="3077" y="1081"/>
                  <a:pt x="3045" y="1086"/>
                  <a:pt x="3016" y="1101"/>
                </a:cubicBezTo>
                <a:cubicBezTo>
                  <a:pt x="2987" y="1115"/>
                  <a:pt x="2951" y="1138"/>
                  <a:pt x="2938" y="1169"/>
                </a:cubicBezTo>
                <a:cubicBezTo>
                  <a:pt x="2926" y="1198"/>
                  <a:pt x="2950" y="1214"/>
                  <a:pt x="2974" y="1221"/>
                </a:cubicBezTo>
                <a:cubicBezTo>
                  <a:pt x="3039" y="1241"/>
                  <a:pt x="3110" y="1221"/>
                  <a:pt x="3177" y="1238"/>
                </a:cubicBezTo>
                <a:cubicBezTo>
                  <a:pt x="3226" y="1250"/>
                  <a:pt x="3266" y="1279"/>
                  <a:pt x="3287" y="1326"/>
                </a:cubicBezTo>
                <a:cubicBezTo>
                  <a:pt x="3327" y="1415"/>
                  <a:pt x="3307" y="1538"/>
                  <a:pt x="3250" y="1615"/>
                </a:cubicBezTo>
                <a:cubicBezTo>
                  <a:pt x="3211" y="1667"/>
                  <a:pt x="3158" y="1697"/>
                  <a:pt x="3093" y="1677"/>
                </a:cubicBezTo>
                <a:cubicBezTo>
                  <a:pt x="3041" y="1661"/>
                  <a:pt x="3021" y="1621"/>
                  <a:pt x="2992" y="1580"/>
                </a:cubicBezTo>
              </a:path>
              <a:path w="8885" h="1786" extrusionOk="0">
                <a:moveTo>
                  <a:pt x="3505" y="547"/>
                </a:moveTo>
                <a:cubicBezTo>
                  <a:pt x="3492" y="573"/>
                  <a:pt x="3490" y="610"/>
                  <a:pt x="3493" y="640"/>
                </a:cubicBezTo>
                <a:cubicBezTo>
                  <a:pt x="3500" y="711"/>
                  <a:pt x="3507" y="782"/>
                  <a:pt x="3513" y="854"/>
                </a:cubicBezTo>
                <a:cubicBezTo>
                  <a:pt x="3519" y="928"/>
                  <a:pt x="3523" y="1001"/>
                  <a:pt x="3524" y="1075"/>
                </a:cubicBezTo>
                <a:cubicBezTo>
                  <a:pt x="3524" y="1084"/>
                  <a:pt x="3512" y="1175"/>
                  <a:pt x="3518" y="1181"/>
                </a:cubicBezTo>
                <a:cubicBezTo>
                  <a:pt x="3520" y="1193"/>
                  <a:pt x="3522" y="1195"/>
                  <a:pt x="3530" y="1180"/>
                </a:cubicBezTo>
              </a:path>
              <a:path w="8885" h="1786" extrusionOk="0">
                <a:moveTo>
                  <a:pt x="3645" y="980"/>
                </a:moveTo>
                <a:cubicBezTo>
                  <a:pt x="3626" y="993"/>
                  <a:pt x="3610" y="1007"/>
                  <a:pt x="3595" y="1025"/>
                </a:cubicBezTo>
                <a:cubicBezTo>
                  <a:pt x="3577" y="1046"/>
                  <a:pt x="3564" y="1071"/>
                  <a:pt x="3561" y="1099"/>
                </a:cubicBezTo>
                <a:cubicBezTo>
                  <a:pt x="3558" y="1128"/>
                  <a:pt x="3565" y="1158"/>
                  <a:pt x="3579" y="1183"/>
                </a:cubicBezTo>
                <a:cubicBezTo>
                  <a:pt x="3592" y="1207"/>
                  <a:pt x="3609" y="1227"/>
                  <a:pt x="3627" y="1246"/>
                </a:cubicBezTo>
                <a:cubicBezTo>
                  <a:pt x="3643" y="1263"/>
                  <a:pt x="3657" y="1277"/>
                  <a:pt x="3676" y="1290"/>
                </a:cubicBezTo>
                <a:cubicBezTo>
                  <a:pt x="3687" y="1297"/>
                  <a:pt x="3695" y="1299"/>
                  <a:pt x="3707" y="1302"/>
                </a:cubicBezTo>
              </a:path>
              <a:path w="8885" h="1786" extrusionOk="0">
                <a:moveTo>
                  <a:pt x="3766" y="1169"/>
                </a:moveTo>
                <a:cubicBezTo>
                  <a:pt x="3790" y="1154"/>
                  <a:pt x="3811" y="1139"/>
                  <a:pt x="3834" y="1123"/>
                </a:cubicBezTo>
                <a:cubicBezTo>
                  <a:pt x="3864" y="1102"/>
                  <a:pt x="3886" y="1078"/>
                  <a:pt x="3912" y="1052"/>
                </a:cubicBezTo>
                <a:cubicBezTo>
                  <a:pt x="3933" y="1030"/>
                  <a:pt x="3956" y="1007"/>
                  <a:pt x="3965" y="977"/>
                </a:cubicBezTo>
                <a:cubicBezTo>
                  <a:pt x="3968" y="962"/>
                  <a:pt x="3969" y="958"/>
                  <a:pt x="3964" y="949"/>
                </a:cubicBezTo>
                <a:cubicBezTo>
                  <a:pt x="3944" y="939"/>
                  <a:pt x="3929" y="939"/>
                  <a:pt x="3908" y="952"/>
                </a:cubicBezTo>
                <a:cubicBezTo>
                  <a:pt x="3877" y="973"/>
                  <a:pt x="3854" y="1006"/>
                  <a:pt x="3843" y="1041"/>
                </a:cubicBezTo>
                <a:cubicBezTo>
                  <a:pt x="3830" y="1084"/>
                  <a:pt x="3828" y="1129"/>
                  <a:pt x="3840" y="1172"/>
                </a:cubicBezTo>
                <a:cubicBezTo>
                  <a:pt x="3851" y="1211"/>
                  <a:pt x="3877" y="1246"/>
                  <a:pt x="3912" y="1266"/>
                </a:cubicBezTo>
                <a:cubicBezTo>
                  <a:pt x="3945" y="1285"/>
                  <a:pt x="3985" y="1284"/>
                  <a:pt x="4019" y="1273"/>
                </a:cubicBezTo>
                <a:cubicBezTo>
                  <a:pt x="4029" y="1269"/>
                  <a:pt x="4039" y="1265"/>
                  <a:pt x="4049" y="1261"/>
                </a:cubicBezTo>
              </a:path>
              <a:path w="8885" h="1786" extrusionOk="0">
                <a:moveTo>
                  <a:pt x="4128" y="1092"/>
                </a:moveTo>
                <a:cubicBezTo>
                  <a:pt x="4128" y="1117"/>
                  <a:pt x="4126" y="1141"/>
                  <a:pt x="4137" y="1167"/>
                </a:cubicBezTo>
                <a:cubicBezTo>
                  <a:pt x="4152" y="1204"/>
                  <a:pt x="4173" y="1243"/>
                  <a:pt x="4203" y="1271"/>
                </a:cubicBezTo>
                <a:cubicBezTo>
                  <a:pt x="4229" y="1294"/>
                  <a:pt x="4261" y="1308"/>
                  <a:pt x="4295" y="1298"/>
                </a:cubicBezTo>
                <a:cubicBezTo>
                  <a:pt x="4340" y="1286"/>
                  <a:pt x="4375" y="1245"/>
                  <a:pt x="4408" y="1215"/>
                </a:cubicBezTo>
                <a:cubicBezTo>
                  <a:pt x="4427" y="1197"/>
                  <a:pt x="4451" y="1176"/>
                  <a:pt x="4479" y="1190"/>
                </a:cubicBezTo>
                <a:cubicBezTo>
                  <a:pt x="4547" y="1225"/>
                  <a:pt x="4583" y="1353"/>
                  <a:pt x="4607" y="1417"/>
                </a:cubicBezTo>
                <a:cubicBezTo>
                  <a:pt x="4642" y="1511"/>
                  <a:pt x="4680" y="1618"/>
                  <a:pt x="4664" y="1719"/>
                </a:cubicBezTo>
                <a:cubicBezTo>
                  <a:pt x="4660" y="1741"/>
                  <a:pt x="4660" y="1748"/>
                  <a:pt x="4643" y="1749"/>
                </a:cubicBezTo>
                <a:cubicBezTo>
                  <a:pt x="4623" y="1730"/>
                  <a:pt x="4618" y="1729"/>
                  <a:pt x="4604" y="1701"/>
                </a:cubicBezTo>
              </a:path>
              <a:path w="8885" h="1786" extrusionOk="0">
                <a:moveTo>
                  <a:pt x="5643" y="881"/>
                </a:moveTo>
                <a:cubicBezTo>
                  <a:pt x="5670" y="878"/>
                  <a:pt x="5691" y="889"/>
                  <a:pt x="5681" y="842"/>
                </a:cubicBezTo>
                <a:cubicBezTo>
                  <a:pt x="5669" y="787"/>
                  <a:pt x="5646" y="731"/>
                  <a:pt x="5623" y="680"/>
                </a:cubicBezTo>
                <a:cubicBezTo>
                  <a:pt x="5593" y="612"/>
                  <a:pt x="5559" y="547"/>
                  <a:pt x="5525" y="481"/>
                </a:cubicBezTo>
                <a:cubicBezTo>
                  <a:pt x="5505" y="442"/>
                  <a:pt x="5484" y="402"/>
                  <a:pt x="5466" y="361"/>
                </a:cubicBezTo>
                <a:cubicBezTo>
                  <a:pt x="5461" y="348"/>
                  <a:pt x="5459" y="344"/>
                  <a:pt x="5459" y="335"/>
                </a:cubicBezTo>
                <a:cubicBezTo>
                  <a:pt x="5494" y="350"/>
                  <a:pt x="5523" y="371"/>
                  <a:pt x="5556" y="389"/>
                </a:cubicBezTo>
                <a:cubicBezTo>
                  <a:pt x="5600" y="413"/>
                  <a:pt x="5648" y="437"/>
                  <a:pt x="5695" y="455"/>
                </a:cubicBezTo>
                <a:cubicBezTo>
                  <a:pt x="5717" y="462"/>
                  <a:pt x="5722" y="464"/>
                  <a:pt x="5736" y="467"/>
                </a:cubicBezTo>
                <a:cubicBezTo>
                  <a:pt x="5725" y="427"/>
                  <a:pt x="5692" y="408"/>
                  <a:pt x="5656" y="383"/>
                </a:cubicBezTo>
                <a:cubicBezTo>
                  <a:pt x="5593" y="340"/>
                  <a:pt x="5520" y="299"/>
                  <a:pt x="5442" y="304"/>
                </a:cubicBezTo>
                <a:cubicBezTo>
                  <a:pt x="5390" y="307"/>
                  <a:pt x="5357" y="343"/>
                  <a:pt x="5333" y="386"/>
                </a:cubicBezTo>
                <a:cubicBezTo>
                  <a:pt x="5299" y="447"/>
                  <a:pt x="5282" y="528"/>
                  <a:pt x="5271" y="596"/>
                </a:cubicBezTo>
                <a:cubicBezTo>
                  <a:pt x="5265" y="633"/>
                  <a:pt x="5267" y="670"/>
                  <a:pt x="5271" y="707"/>
                </a:cubicBezTo>
              </a:path>
              <a:path w="8885" h="1786" extrusionOk="0">
                <a:moveTo>
                  <a:pt x="5633" y="1177"/>
                </a:moveTo>
                <a:cubicBezTo>
                  <a:pt x="5648" y="1206"/>
                  <a:pt x="5669" y="1236"/>
                  <a:pt x="5682" y="1266"/>
                </a:cubicBezTo>
                <a:cubicBezTo>
                  <a:pt x="5694" y="1294"/>
                  <a:pt x="5702" y="1327"/>
                  <a:pt x="5710" y="1357"/>
                </a:cubicBezTo>
                <a:cubicBezTo>
                  <a:pt x="5714" y="1372"/>
                  <a:pt x="5715" y="1376"/>
                  <a:pt x="5718" y="1386"/>
                </a:cubicBezTo>
                <a:cubicBezTo>
                  <a:pt x="5730" y="1356"/>
                  <a:pt x="5736" y="1325"/>
                  <a:pt x="5745" y="1294"/>
                </a:cubicBezTo>
                <a:cubicBezTo>
                  <a:pt x="5755" y="1259"/>
                  <a:pt x="5768" y="1222"/>
                  <a:pt x="5795" y="1196"/>
                </a:cubicBezTo>
                <a:cubicBezTo>
                  <a:pt x="5823" y="1170"/>
                  <a:pt x="5852" y="1182"/>
                  <a:pt x="5873" y="1208"/>
                </a:cubicBezTo>
                <a:cubicBezTo>
                  <a:pt x="5887" y="1226"/>
                  <a:pt x="5903" y="1255"/>
                  <a:pt x="5905" y="1278"/>
                </a:cubicBezTo>
                <a:cubicBezTo>
                  <a:pt x="5906" y="1290"/>
                  <a:pt x="5906" y="1294"/>
                  <a:pt x="5904" y="1302"/>
                </a:cubicBezTo>
                <a:cubicBezTo>
                  <a:pt x="5904" y="1274"/>
                  <a:pt x="5908" y="1248"/>
                  <a:pt x="5920" y="1222"/>
                </a:cubicBezTo>
                <a:cubicBezTo>
                  <a:pt x="5931" y="1196"/>
                  <a:pt x="5951" y="1165"/>
                  <a:pt x="5979" y="1155"/>
                </a:cubicBezTo>
                <a:cubicBezTo>
                  <a:pt x="6011" y="1143"/>
                  <a:pt x="6036" y="1168"/>
                  <a:pt x="6053" y="1192"/>
                </a:cubicBezTo>
                <a:cubicBezTo>
                  <a:pt x="6079" y="1229"/>
                  <a:pt x="6095" y="1281"/>
                  <a:pt x="6103" y="1325"/>
                </a:cubicBezTo>
                <a:cubicBezTo>
                  <a:pt x="6106" y="1341"/>
                  <a:pt x="6121" y="1431"/>
                  <a:pt x="6107" y="1444"/>
                </a:cubicBezTo>
                <a:cubicBezTo>
                  <a:pt x="6087" y="1462"/>
                  <a:pt x="6092" y="1433"/>
                  <a:pt x="6091" y="1421"/>
                </a:cubicBezTo>
              </a:path>
              <a:path w="8885" h="1786" extrusionOk="0">
                <a:moveTo>
                  <a:pt x="6234" y="1240"/>
                </a:moveTo>
                <a:cubicBezTo>
                  <a:pt x="6256" y="1246"/>
                  <a:pt x="6285" y="1258"/>
                  <a:pt x="6307" y="1259"/>
                </a:cubicBezTo>
                <a:cubicBezTo>
                  <a:pt x="6331" y="1260"/>
                  <a:pt x="6353" y="1244"/>
                  <a:pt x="6367" y="1225"/>
                </a:cubicBezTo>
                <a:cubicBezTo>
                  <a:pt x="6386" y="1198"/>
                  <a:pt x="6396" y="1165"/>
                  <a:pt x="6398" y="1132"/>
                </a:cubicBezTo>
                <a:cubicBezTo>
                  <a:pt x="6399" y="1115"/>
                  <a:pt x="6399" y="1077"/>
                  <a:pt x="6376" y="1072"/>
                </a:cubicBezTo>
                <a:cubicBezTo>
                  <a:pt x="6349" y="1066"/>
                  <a:pt x="6324" y="1100"/>
                  <a:pt x="6311" y="1117"/>
                </a:cubicBezTo>
                <a:cubicBezTo>
                  <a:pt x="6285" y="1151"/>
                  <a:pt x="6266" y="1191"/>
                  <a:pt x="6256" y="1233"/>
                </a:cubicBezTo>
                <a:cubicBezTo>
                  <a:pt x="6248" y="1268"/>
                  <a:pt x="6253" y="1308"/>
                  <a:pt x="6280" y="1334"/>
                </a:cubicBezTo>
                <a:cubicBezTo>
                  <a:pt x="6307" y="1360"/>
                  <a:pt x="6355" y="1365"/>
                  <a:pt x="6390" y="1361"/>
                </a:cubicBezTo>
                <a:cubicBezTo>
                  <a:pt x="6436" y="1355"/>
                  <a:pt x="6474" y="1335"/>
                  <a:pt x="6515" y="1317"/>
                </a:cubicBezTo>
              </a:path>
              <a:path w="8885" h="1786" extrusionOk="0">
                <a:moveTo>
                  <a:pt x="6839" y="1001"/>
                </a:moveTo>
                <a:cubicBezTo>
                  <a:pt x="6804" y="984"/>
                  <a:pt x="6793" y="985"/>
                  <a:pt x="6756" y="1002"/>
                </a:cubicBezTo>
                <a:cubicBezTo>
                  <a:pt x="6716" y="1020"/>
                  <a:pt x="6684" y="1044"/>
                  <a:pt x="6653" y="1076"/>
                </a:cubicBezTo>
                <a:cubicBezTo>
                  <a:pt x="6633" y="1097"/>
                  <a:pt x="6620" y="1117"/>
                  <a:pt x="6615" y="1145"/>
                </a:cubicBezTo>
                <a:cubicBezTo>
                  <a:pt x="6643" y="1162"/>
                  <a:pt x="6662" y="1161"/>
                  <a:pt x="6695" y="1165"/>
                </a:cubicBezTo>
                <a:cubicBezTo>
                  <a:pt x="6733" y="1169"/>
                  <a:pt x="6770" y="1176"/>
                  <a:pt x="6803" y="1197"/>
                </a:cubicBezTo>
                <a:cubicBezTo>
                  <a:pt x="6829" y="1213"/>
                  <a:pt x="6853" y="1241"/>
                  <a:pt x="6852" y="1273"/>
                </a:cubicBezTo>
                <a:cubicBezTo>
                  <a:pt x="6851" y="1306"/>
                  <a:pt x="6814" y="1320"/>
                  <a:pt x="6788" y="1323"/>
                </a:cubicBezTo>
                <a:cubicBezTo>
                  <a:pt x="6751" y="1327"/>
                  <a:pt x="6727" y="1317"/>
                  <a:pt x="6698" y="1297"/>
                </a:cubicBezTo>
              </a:path>
              <a:path w="8885" h="1786" extrusionOk="0">
                <a:moveTo>
                  <a:pt x="7184" y="874"/>
                </a:moveTo>
                <a:cubicBezTo>
                  <a:pt x="7163" y="846"/>
                  <a:pt x="7139" y="853"/>
                  <a:pt x="7105" y="868"/>
                </a:cubicBezTo>
                <a:cubicBezTo>
                  <a:pt x="7068" y="884"/>
                  <a:pt x="7030" y="910"/>
                  <a:pt x="7005" y="942"/>
                </a:cubicBezTo>
                <a:cubicBezTo>
                  <a:pt x="6991" y="959"/>
                  <a:pt x="6973" y="990"/>
                  <a:pt x="6992" y="1010"/>
                </a:cubicBezTo>
                <a:cubicBezTo>
                  <a:pt x="7012" y="1032"/>
                  <a:pt x="7072" y="1028"/>
                  <a:pt x="7099" y="1031"/>
                </a:cubicBezTo>
                <a:cubicBezTo>
                  <a:pt x="7136" y="1036"/>
                  <a:pt x="7171" y="1045"/>
                  <a:pt x="7198" y="1073"/>
                </a:cubicBezTo>
                <a:cubicBezTo>
                  <a:pt x="7221" y="1097"/>
                  <a:pt x="7237" y="1136"/>
                  <a:pt x="7231" y="1169"/>
                </a:cubicBezTo>
                <a:cubicBezTo>
                  <a:pt x="7223" y="1215"/>
                  <a:pt x="7189" y="1242"/>
                  <a:pt x="7147" y="1252"/>
                </a:cubicBezTo>
                <a:cubicBezTo>
                  <a:pt x="7125" y="1257"/>
                  <a:pt x="7115" y="1255"/>
                  <a:pt x="7094" y="1249"/>
                </a:cubicBezTo>
              </a:path>
              <a:path w="8885" h="1786" extrusionOk="0">
                <a:moveTo>
                  <a:pt x="7510" y="918"/>
                </a:moveTo>
                <a:cubicBezTo>
                  <a:pt x="7464" y="932"/>
                  <a:pt x="7423" y="958"/>
                  <a:pt x="7388" y="993"/>
                </a:cubicBezTo>
                <a:cubicBezTo>
                  <a:pt x="7354" y="1027"/>
                  <a:pt x="7331" y="1074"/>
                  <a:pt x="7327" y="1122"/>
                </a:cubicBezTo>
                <a:cubicBezTo>
                  <a:pt x="7325" y="1151"/>
                  <a:pt x="7334" y="1189"/>
                  <a:pt x="7369" y="1193"/>
                </a:cubicBezTo>
                <a:cubicBezTo>
                  <a:pt x="7406" y="1197"/>
                  <a:pt x="7449" y="1159"/>
                  <a:pt x="7472" y="1135"/>
                </a:cubicBezTo>
                <a:cubicBezTo>
                  <a:pt x="7500" y="1106"/>
                  <a:pt x="7520" y="1072"/>
                  <a:pt x="7542" y="1039"/>
                </a:cubicBezTo>
                <a:cubicBezTo>
                  <a:pt x="7545" y="1035"/>
                  <a:pt x="7548" y="1030"/>
                  <a:pt x="7551" y="1026"/>
                </a:cubicBezTo>
                <a:cubicBezTo>
                  <a:pt x="7575" y="1030"/>
                  <a:pt x="7576" y="1052"/>
                  <a:pt x="7584" y="1076"/>
                </a:cubicBezTo>
                <a:cubicBezTo>
                  <a:pt x="7594" y="1108"/>
                  <a:pt x="7603" y="1142"/>
                  <a:pt x="7615" y="1173"/>
                </a:cubicBezTo>
                <a:cubicBezTo>
                  <a:pt x="7626" y="1201"/>
                  <a:pt x="7640" y="1218"/>
                  <a:pt x="7664" y="1235"/>
                </a:cubicBezTo>
              </a:path>
              <a:path w="8885" h="1786" extrusionOk="0">
                <a:moveTo>
                  <a:pt x="7800" y="1130"/>
                </a:moveTo>
                <a:cubicBezTo>
                  <a:pt x="7793" y="1096"/>
                  <a:pt x="7783" y="1058"/>
                  <a:pt x="7784" y="1023"/>
                </a:cubicBezTo>
                <a:cubicBezTo>
                  <a:pt x="7785" y="991"/>
                  <a:pt x="7792" y="972"/>
                  <a:pt x="7818" y="956"/>
                </a:cubicBezTo>
                <a:cubicBezTo>
                  <a:pt x="7845" y="939"/>
                  <a:pt x="7872" y="955"/>
                  <a:pt x="7896" y="971"/>
                </a:cubicBezTo>
                <a:cubicBezTo>
                  <a:pt x="7918" y="988"/>
                  <a:pt x="7925" y="993"/>
                  <a:pt x="7940" y="1004"/>
                </a:cubicBezTo>
              </a:path>
              <a:path w="8885" h="1786" extrusionOk="0">
                <a:moveTo>
                  <a:pt x="8231" y="1033"/>
                </a:moveTo>
                <a:cubicBezTo>
                  <a:pt x="8192" y="1021"/>
                  <a:pt x="8191" y="1031"/>
                  <a:pt x="8166" y="1063"/>
                </a:cubicBezTo>
                <a:cubicBezTo>
                  <a:pt x="8139" y="1098"/>
                  <a:pt x="8115" y="1147"/>
                  <a:pt x="8114" y="1191"/>
                </a:cubicBezTo>
                <a:cubicBezTo>
                  <a:pt x="8113" y="1238"/>
                  <a:pt x="8151" y="1251"/>
                  <a:pt x="8192" y="1249"/>
                </a:cubicBezTo>
                <a:cubicBezTo>
                  <a:pt x="8234" y="1247"/>
                  <a:pt x="8276" y="1232"/>
                  <a:pt x="8318" y="1228"/>
                </a:cubicBezTo>
                <a:cubicBezTo>
                  <a:pt x="8365" y="1224"/>
                  <a:pt x="8404" y="1237"/>
                  <a:pt x="8438" y="1271"/>
                </a:cubicBezTo>
                <a:cubicBezTo>
                  <a:pt x="8496" y="1329"/>
                  <a:pt x="8521" y="1426"/>
                  <a:pt x="8520" y="1506"/>
                </a:cubicBezTo>
                <a:cubicBezTo>
                  <a:pt x="8519" y="1612"/>
                  <a:pt x="8466" y="1692"/>
                  <a:pt x="8371" y="1738"/>
                </a:cubicBezTo>
                <a:cubicBezTo>
                  <a:pt x="8245" y="1799"/>
                  <a:pt x="8099" y="1785"/>
                  <a:pt x="7965" y="1775"/>
                </a:cubicBezTo>
              </a:path>
              <a:path w="8885" h="1786" extrusionOk="0">
                <a:moveTo>
                  <a:pt x="8516" y="1048"/>
                </a:moveTo>
                <a:cubicBezTo>
                  <a:pt x="8516" y="1034"/>
                  <a:pt x="8511" y="1035"/>
                  <a:pt x="8538" y="1018"/>
                </a:cubicBezTo>
                <a:cubicBezTo>
                  <a:pt x="8570" y="998"/>
                  <a:pt x="8601" y="973"/>
                  <a:pt x="8629" y="947"/>
                </a:cubicBezTo>
                <a:cubicBezTo>
                  <a:pt x="8661" y="918"/>
                  <a:pt x="8689" y="889"/>
                  <a:pt x="8681" y="845"/>
                </a:cubicBezTo>
                <a:cubicBezTo>
                  <a:pt x="8649" y="832"/>
                  <a:pt x="8622" y="835"/>
                  <a:pt x="8589" y="847"/>
                </a:cubicBezTo>
                <a:cubicBezTo>
                  <a:pt x="8540" y="865"/>
                  <a:pt x="8495" y="896"/>
                  <a:pt x="8460" y="935"/>
                </a:cubicBezTo>
                <a:cubicBezTo>
                  <a:pt x="8422" y="977"/>
                  <a:pt x="8410" y="1022"/>
                  <a:pt x="8418" y="1077"/>
                </a:cubicBezTo>
                <a:cubicBezTo>
                  <a:pt x="8426" y="1135"/>
                  <a:pt x="8465" y="1177"/>
                  <a:pt x="8516" y="1203"/>
                </a:cubicBezTo>
                <a:cubicBezTo>
                  <a:pt x="8584" y="1239"/>
                  <a:pt x="8678" y="1247"/>
                  <a:pt x="8753" y="1248"/>
                </a:cubicBezTo>
                <a:cubicBezTo>
                  <a:pt x="8819" y="1245"/>
                  <a:pt x="8840" y="1244"/>
                  <a:pt x="8884" y="1241"/>
                </a:cubicBezTo>
              </a:path>
              <a:path w="8885" h="1786" extrusionOk="0">
                <a:moveTo>
                  <a:pt x="6346" y="25"/>
                </a:moveTo>
                <a:cubicBezTo>
                  <a:pt x="6342" y="20"/>
                  <a:pt x="6337" y="15"/>
                  <a:pt x="6333" y="10"/>
                </a:cubicBezTo>
                <a:cubicBezTo>
                  <a:pt x="6348" y="12"/>
                  <a:pt x="6362" y="6"/>
                  <a:pt x="6387" y="16"/>
                </a:cubicBezTo>
                <a:cubicBezTo>
                  <a:pt x="6421" y="30"/>
                  <a:pt x="6453" y="50"/>
                  <a:pt x="6488" y="63"/>
                </a:cubicBezTo>
                <a:cubicBezTo>
                  <a:pt x="6653" y="121"/>
                  <a:pt x="6838" y="127"/>
                  <a:pt x="7009" y="161"/>
                </a:cubicBezTo>
                <a:cubicBezTo>
                  <a:pt x="7106" y="181"/>
                  <a:pt x="7202" y="205"/>
                  <a:pt x="7300" y="222"/>
                </a:cubicBezTo>
                <a:cubicBezTo>
                  <a:pt x="7488" y="254"/>
                  <a:pt x="7662" y="250"/>
                  <a:pt x="7848" y="210"/>
                </a:cubicBezTo>
                <a:cubicBezTo>
                  <a:pt x="8134" y="149"/>
                  <a:pt x="8409" y="104"/>
                  <a:pt x="8701" y="13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Comment 1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898775" y="3378994"/>
            <a:ext cx="273050" cy="177404"/>
          </a:xfrm>
          <a:custGeom>
            <a:avLst/>
            <a:gdLst>
              <a:gd name="T0" fmla="+- 0 8053 8053"/>
              <a:gd name="T1" fmla="*/ T0 w 756"/>
              <a:gd name="T2" fmla="+- 0 12566 12513"/>
              <a:gd name="T3" fmla="*/ 12566 h 657"/>
              <a:gd name="T4" fmla="+- 0 8057 8053"/>
              <a:gd name="T5" fmla="*/ T4 w 756"/>
              <a:gd name="T6" fmla="+- 0 12643 12513"/>
              <a:gd name="T7" fmla="*/ 12643 h 657"/>
              <a:gd name="T8" fmla="+- 0 8067 8053"/>
              <a:gd name="T9" fmla="*/ T8 w 756"/>
              <a:gd name="T10" fmla="+- 0 12816 12513"/>
              <a:gd name="T11" fmla="*/ 12816 h 657"/>
              <a:gd name="T12" fmla="+- 0 8080 8053"/>
              <a:gd name="T13" fmla="*/ T12 w 756"/>
              <a:gd name="T14" fmla="+- 0 12987 12513"/>
              <a:gd name="T15" fmla="*/ 12987 h 657"/>
              <a:gd name="T16" fmla="+- 0 8089 8053"/>
              <a:gd name="T17" fmla="*/ T16 w 756"/>
              <a:gd name="T18" fmla="+- 0 13065 12513"/>
              <a:gd name="T19" fmla="*/ 13065 h 657"/>
              <a:gd name="T20" fmla="+- 0 8103 8053"/>
              <a:gd name="T21" fmla="*/ T20 w 756"/>
              <a:gd name="T22" fmla="+- 0 13066 12513"/>
              <a:gd name="T23" fmla="*/ 13066 h 657"/>
              <a:gd name="T24" fmla="+- 0 8345 8053"/>
              <a:gd name="T25" fmla="*/ T24 w 756"/>
              <a:gd name="T26" fmla="+- 0 12824 12513"/>
              <a:gd name="T27" fmla="*/ 12824 h 657"/>
              <a:gd name="T28" fmla="+- 0 8294 8053"/>
              <a:gd name="T29" fmla="*/ T28 w 756"/>
              <a:gd name="T30" fmla="+- 0 12800 12513"/>
              <a:gd name="T31" fmla="*/ 12800 h 657"/>
              <a:gd name="T32" fmla="+- 0 8173 8053"/>
              <a:gd name="T33" fmla="*/ T32 w 756"/>
              <a:gd name="T34" fmla="+- 0 12815 12513"/>
              <a:gd name="T35" fmla="*/ 12815 h 657"/>
              <a:gd name="T36" fmla="+- 0 8119 8053"/>
              <a:gd name="T37" fmla="*/ T36 w 756"/>
              <a:gd name="T38" fmla="+- 0 12870 12513"/>
              <a:gd name="T39" fmla="*/ 12870 h 657"/>
              <a:gd name="T40" fmla="+- 0 8362 8053"/>
              <a:gd name="T41" fmla="*/ T40 w 756"/>
              <a:gd name="T42" fmla="+- 0 12513 12513"/>
              <a:gd name="T43" fmla="*/ 12513 h 657"/>
              <a:gd name="T44" fmla="+- 0 8387 8053"/>
              <a:gd name="T45" fmla="*/ T44 w 756"/>
              <a:gd name="T46" fmla="+- 0 12649 12513"/>
              <a:gd name="T47" fmla="*/ 12649 h 657"/>
              <a:gd name="T48" fmla="+- 0 8379 8053"/>
              <a:gd name="T49" fmla="*/ T48 w 756"/>
              <a:gd name="T50" fmla="+- 0 12846 12513"/>
              <a:gd name="T51" fmla="*/ 12846 h 657"/>
              <a:gd name="T52" fmla="+- 0 8361 8053"/>
              <a:gd name="T53" fmla="*/ T52 w 756"/>
              <a:gd name="T54" fmla="+- 0 13017 12513"/>
              <a:gd name="T55" fmla="*/ 13017 h 657"/>
              <a:gd name="T56" fmla="+- 0 8347 8053"/>
              <a:gd name="T57" fmla="*/ T56 w 756"/>
              <a:gd name="T58" fmla="+- 0 13103 12513"/>
              <a:gd name="T59" fmla="*/ 13103 h 657"/>
              <a:gd name="T60" fmla="+- 0 8508 8053"/>
              <a:gd name="T61" fmla="*/ T60 w 756"/>
              <a:gd name="T62" fmla="+- 0 13059 12513"/>
              <a:gd name="T63" fmla="*/ 13059 h 657"/>
              <a:gd name="T64" fmla="+- 0 8632 8053"/>
              <a:gd name="T65" fmla="*/ T64 w 756"/>
              <a:gd name="T66" fmla="+- 0 13014 12513"/>
              <a:gd name="T67" fmla="*/ 13014 h 657"/>
              <a:gd name="T68" fmla="+- 0 8759 8053"/>
              <a:gd name="T69" fmla="*/ T68 w 756"/>
              <a:gd name="T70" fmla="+- 0 12909 12513"/>
              <a:gd name="T71" fmla="*/ 12909 h 657"/>
              <a:gd name="T72" fmla="+- 0 8808 8053"/>
              <a:gd name="T73" fmla="*/ T72 w 756"/>
              <a:gd name="T74" fmla="+- 0 12820 12513"/>
              <a:gd name="T75" fmla="*/ 12820 h 657"/>
              <a:gd name="T76" fmla="+- 0 8736 8053"/>
              <a:gd name="T77" fmla="*/ T76 w 756"/>
              <a:gd name="T78" fmla="+- 0 12798 12513"/>
              <a:gd name="T79" fmla="*/ 12798 h 657"/>
              <a:gd name="T80" fmla="+- 0 8619 8053"/>
              <a:gd name="T81" fmla="*/ T80 w 756"/>
              <a:gd name="T82" fmla="+- 0 12865 12513"/>
              <a:gd name="T83" fmla="*/ 12865 h 657"/>
              <a:gd name="T84" fmla="+- 0 8579 8053"/>
              <a:gd name="T85" fmla="*/ T84 w 756"/>
              <a:gd name="T86" fmla="+- 0 13014 12513"/>
              <a:gd name="T87" fmla="*/ 13014 h 657"/>
              <a:gd name="T88" fmla="+- 0 8676 8053"/>
              <a:gd name="T89" fmla="*/ T88 w 756"/>
              <a:gd name="T90" fmla="+- 0 13163 12513"/>
              <a:gd name="T91" fmla="*/ 13163 h 657"/>
              <a:gd name="T92" fmla="+- 0 8777 8053"/>
              <a:gd name="T93" fmla="*/ T92 w 756"/>
              <a:gd name="T94" fmla="+- 0 13159 12513"/>
              <a:gd name="T95" fmla="*/ 13159 h 657"/>
              <a:gd name="T96" fmla="+- 0 8797 8053"/>
              <a:gd name="T97" fmla="*/ T96 w 756"/>
              <a:gd name="T98" fmla="+- 0 13148 12513"/>
              <a:gd name="T99" fmla="*/ 13148 h 65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756" h="657" extrusionOk="0">
                <a:moveTo>
                  <a:pt x="0" y="53"/>
                </a:moveTo>
                <a:cubicBezTo>
                  <a:pt x="6" y="77"/>
                  <a:pt x="3" y="105"/>
                  <a:pt x="4" y="130"/>
                </a:cubicBezTo>
                <a:cubicBezTo>
                  <a:pt x="6" y="188"/>
                  <a:pt x="10" y="245"/>
                  <a:pt x="14" y="303"/>
                </a:cubicBezTo>
                <a:cubicBezTo>
                  <a:pt x="18" y="360"/>
                  <a:pt x="21" y="417"/>
                  <a:pt x="27" y="474"/>
                </a:cubicBezTo>
                <a:cubicBezTo>
                  <a:pt x="28" y="481"/>
                  <a:pt x="26" y="546"/>
                  <a:pt x="36" y="552"/>
                </a:cubicBezTo>
                <a:cubicBezTo>
                  <a:pt x="41" y="552"/>
                  <a:pt x="45" y="553"/>
                  <a:pt x="50" y="553"/>
                </a:cubicBezTo>
              </a:path>
              <a:path w="756" h="657" extrusionOk="0">
                <a:moveTo>
                  <a:pt x="292" y="311"/>
                </a:moveTo>
                <a:cubicBezTo>
                  <a:pt x="292" y="289"/>
                  <a:pt x="263" y="290"/>
                  <a:pt x="241" y="287"/>
                </a:cubicBezTo>
                <a:cubicBezTo>
                  <a:pt x="198" y="282"/>
                  <a:pt x="160" y="288"/>
                  <a:pt x="120" y="302"/>
                </a:cubicBezTo>
                <a:cubicBezTo>
                  <a:pt x="88" y="313"/>
                  <a:pt x="81" y="329"/>
                  <a:pt x="66" y="357"/>
                </a:cubicBezTo>
              </a:path>
              <a:path w="756" h="657" extrusionOk="0">
                <a:moveTo>
                  <a:pt x="309" y="0"/>
                </a:moveTo>
                <a:cubicBezTo>
                  <a:pt x="329" y="46"/>
                  <a:pt x="334" y="85"/>
                  <a:pt x="334" y="136"/>
                </a:cubicBezTo>
                <a:cubicBezTo>
                  <a:pt x="334" y="202"/>
                  <a:pt x="331" y="268"/>
                  <a:pt x="326" y="333"/>
                </a:cubicBezTo>
                <a:cubicBezTo>
                  <a:pt x="321" y="390"/>
                  <a:pt x="319" y="448"/>
                  <a:pt x="308" y="504"/>
                </a:cubicBezTo>
                <a:cubicBezTo>
                  <a:pt x="302" y="533"/>
                  <a:pt x="296" y="561"/>
                  <a:pt x="294" y="590"/>
                </a:cubicBezTo>
              </a:path>
              <a:path w="756" h="657" extrusionOk="0">
                <a:moveTo>
                  <a:pt x="455" y="546"/>
                </a:moveTo>
                <a:cubicBezTo>
                  <a:pt x="494" y="538"/>
                  <a:pt x="544" y="523"/>
                  <a:pt x="579" y="501"/>
                </a:cubicBezTo>
                <a:cubicBezTo>
                  <a:pt x="623" y="473"/>
                  <a:pt x="671" y="435"/>
                  <a:pt x="706" y="396"/>
                </a:cubicBezTo>
                <a:cubicBezTo>
                  <a:pt x="730" y="369"/>
                  <a:pt x="745" y="342"/>
                  <a:pt x="755" y="307"/>
                </a:cubicBezTo>
                <a:cubicBezTo>
                  <a:pt x="734" y="282"/>
                  <a:pt x="717" y="281"/>
                  <a:pt x="683" y="285"/>
                </a:cubicBezTo>
                <a:cubicBezTo>
                  <a:pt x="634" y="291"/>
                  <a:pt x="597" y="315"/>
                  <a:pt x="566" y="352"/>
                </a:cubicBezTo>
                <a:cubicBezTo>
                  <a:pt x="531" y="394"/>
                  <a:pt x="519" y="447"/>
                  <a:pt x="526" y="501"/>
                </a:cubicBezTo>
                <a:cubicBezTo>
                  <a:pt x="534" y="559"/>
                  <a:pt x="568" y="624"/>
                  <a:pt x="623" y="650"/>
                </a:cubicBezTo>
                <a:cubicBezTo>
                  <a:pt x="651" y="663"/>
                  <a:pt x="697" y="657"/>
                  <a:pt x="724" y="646"/>
                </a:cubicBezTo>
                <a:cubicBezTo>
                  <a:pt x="731" y="642"/>
                  <a:pt x="737" y="639"/>
                  <a:pt x="744" y="63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3" name="Comment 1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282951" y="3395663"/>
            <a:ext cx="68263" cy="182166"/>
          </a:xfrm>
          <a:custGeom>
            <a:avLst/>
            <a:gdLst>
              <a:gd name="T0" fmla="+- 0 9121 9119"/>
              <a:gd name="T1" fmla="*/ T0 w 190"/>
              <a:gd name="T2" fmla="+- 0 12599 12575"/>
              <a:gd name="T3" fmla="*/ 12599 h 675"/>
              <a:gd name="T4" fmla="+- 0 9128 9119"/>
              <a:gd name="T5" fmla="*/ T4 w 190"/>
              <a:gd name="T6" fmla="+- 0 12863 12575"/>
              <a:gd name="T7" fmla="*/ 12863 h 675"/>
              <a:gd name="T8" fmla="+- 0 9119 9119"/>
              <a:gd name="T9" fmla="*/ T8 w 190"/>
              <a:gd name="T10" fmla="+- 0 13136 12575"/>
              <a:gd name="T11" fmla="*/ 13136 h 675"/>
              <a:gd name="T12" fmla="+- 0 9127 9119"/>
              <a:gd name="T13" fmla="*/ T12 w 190"/>
              <a:gd name="T14" fmla="+- 0 13249 12575"/>
              <a:gd name="T15" fmla="*/ 13249 h 675"/>
              <a:gd name="T16" fmla="+- 0 9165 9119"/>
              <a:gd name="T17" fmla="*/ T16 w 190"/>
              <a:gd name="T18" fmla="+- 0 13171 12575"/>
              <a:gd name="T19" fmla="*/ 13171 h 675"/>
              <a:gd name="T20" fmla="+- 0 9307 9119"/>
              <a:gd name="T21" fmla="*/ T20 w 190"/>
              <a:gd name="T22" fmla="+- 0 12575 12575"/>
              <a:gd name="T23" fmla="*/ 12575 h 675"/>
              <a:gd name="T24" fmla="+- 0 9297 9119"/>
              <a:gd name="T25" fmla="*/ T24 w 190"/>
              <a:gd name="T26" fmla="+- 0 12764 12575"/>
              <a:gd name="T27" fmla="*/ 12764 h 675"/>
              <a:gd name="T28" fmla="+- 0 9267 9119"/>
              <a:gd name="T29" fmla="*/ T28 w 190"/>
              <a:gd name="T30" fmla="+- 0 13025 12575"/>
              <a:gd name="T31" fmla="*/ 13025 h 675"/>
              <a:gd name="T32" fmla="+- 0 9273 9119"/>
              <a:gd name="T33" fmla="*/ T32 w 190"/>
              <a:gd name="T34" fmla="+- 0 13199 12575"/>
              <a:gd name="T35" fmla="*/ 13199 h 675"/>
              <a:gd name="T36" fmla="+- 0 9295 9119"/>
              <a:gd name="T37" fmla="*/ T36 w 190"/>
              <a:gd name="T38" fmla="+- 0 13227 12575"/>
              <a:gd name="T39" fmla="*/ 13227 h 67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</a:cxnLst>
            <a:rect l="0" t="0" r="r" b="b"/>
            <a:pathLst>
              <a:path w="190" h="675" extrusionOk="0">
                <a:moveTo>
                  <a:pt x="2" y="24"/>
                </a:moveTo>
                <a:cubicBezTo>
                  <a:pt x="6" y="112"/>
                  <a:pt x="10" y="200"/>
                  <a:pt x="9" y="288"/>
                </a:cubicBezTo>
                <a:cubicBezTo>
                  <a:pt x="8" y="379"/>
                  <a:pt x="1" y="470"/>
                  <a:pt x="0" y="561"/>
                </a:cubicBezTo>
                <a:cubicBezTo>
                  <a:pt x="0" y="601"/>
                  <a:pt x="1" y="635"/>
                  <a:pt x="8" y="674"/>
                </a:cubicBezTo>
                <a:cubicBezTo>
                  <a:pt x="36" y="652"/>
                  <a:pt x="35" y="635"/>
                  <a:pt x="46" y="596"/>
                </a:cubicBezTo>
              </a:path>
              <a:path w="190" h="675" extrusionOk="0">
                <a:moveTo>
                  <a:pt x="188" y="0"/>
                </a:moveTo>
                <a:cubicBezTo>
                  <a:pt x="188" y="63"/>
                  <a:pt x="184" y="126"/>
                  <a:pt x="178" y="189"/>
                </a:cubicBezTo>
                <a:cubicBezTo>
                  <a:pt x="170" y="276"/>
                  <a:pt x="154" y="363"/>
                  <a:pt x="148" y="450"/>
                </a:cubicBezTo>
                <a:cubicBezTo>
                  <a:pt x="144" y="508"/>
                  <a:pt x="137" y="567"/>
                  <a:pt x="154" y="624"/>
                </a:cubicBezTo>
                <a:cubicBezTo>
                  <a:pt x="161" y="641"/>
                  <a:pt x="163" y="647"/>
                  <a:pt x="176" y="652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Comment 1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440113" y="3492104"/>
            <a:ext cx="66675" cy="86915"/>
          </a:xfrm>
          <a:custGeom>
            <a:avLst/>
            <a:gdLst>
              <a:gd name="T0" fmla="+- 0 9671 9558"/>
              <a:gd name="T1" fmla="*/ T0 w 183"/>
              <a:gd name="T2" fmla="+- 0 12972 12934"/>
              <a:gd name="T3" fmla="*/ 12972 h 322"/>
              <a:gd name="T4" fmla="+- 0 9640 9558"/>
              <a:gd name="T5" fmla="*/ T4 w 183"/>
              <a:gd name="T6" fmla="+- 0 12980 12934"/>
              <a:gd name="T7" fmla="*/ 12980 h 322"/>
              <a:gd name="T8" fmla="+- 0 9628 9558"/>
              <a:gd name="T9" fmla="*/ T8 w 183"/>
              <a:gd name="T10" fmla="+- 0 12992 12934"/>
              <a:gd name="T11" fmla="*/ 12992 h 322"/>
              <a:gd name="T12" fmla="+- 0 9609 9558"/>
              <a:gd name="T13" fmla="*/ T12 w 183"/>
              <a:gd name="T14" fmla="+- 0 13019 12934"/>
              <a:gd name="T15" fmla="*/ 13019 h 322"/>
              <a:gd name="T16" fmla="+- 0 9576 9558"/>
              <a:gd name="T17" fmla="*/ T16 w 183"/>
              <a:gd name="T18" fmla="+- 0 13067 12934"/>
              <a:gd name="T19" fmla="*/ 13067 h 322"/>
              <a:gd name="T20" fmla="+- 0 9553 9558"/>
              <a:gd name="T21" fmla="*/ T20 w 183"/>
              <a:gd name="T22" fmla="+- 0 13125 12934"/>
              <a:gd name="T23" fmla="*/ 13125 h 322"/>
              <a:gd name="T24" fmla="+- 0 9558 9558"/>
              <a:gd name="T25" fmla="*/ T24 w 183"/>
              <a:gd name="T26" fmla="+- 0 13184 12934"/>
              <a:gd name="T27" fmla="*/ 13184 h 322"/>
              <a:gd name="T28" fmla="+- 0 9561 9558"/>
              <a:gd name="T29" fmla="*/ T28 w 183"/>
              <a:gd name="T30" fmla="+- 0 13220 12934"/>
              <a:gd name="T31" fmla="*/ 13220 h 322"/>
              <a:gd name="T32" fmla="+- 0 9571 9558"/>
              <a:gd name="T33" fmla="*/ T32 w 183"/>
              <a:gd name="T34" fmla="+- 0 13255 12934"/>
              <a:gd name="T35" fmla="*/ 13255 h 322"/>
              <a:gd name="T36" fmla="+- 0 9612 9558"/>
              <a:gd name="T37" fmla="*/ T36 w 183"/>
              <a:gd name="T38" fmla="+- 0 13255 12934"/>
              <a:gd name="T39" fmla="*/ 13255 h 322"/>
              <a:gd name="T40" fmla="+- 0 9654 9558"/>
              <a:gd name="T41" fmla="*/ T40 w 183"/>
              <a:gd name="T42" fmla="+- 0 13255 12934"/>
              <a:gd name="T43" fmla="*/ 13255 h 322"/>
              <a:gd name="T44" fmla="+- 0 9686 9558"/>
              <a:gd name="T45" fmla="*/ T44 w 183"/>
              <a:gd name="T46" fmla="+- 0 13210 12934"/>
              <a:gd name="T47" fmla="*/ 13210 h 322"/>
              <a:gd name="T48" fmla="+- 0 9705 9558"/>
              <a:gd name="T49" fmla="*/ T48 w 183"/>
              <a:gd name="T50" fmla="+- 0 13178 12934"/>
              <a:gd name="T51" fmla="*/ 13178 h 322"/>
              <a:gd name="T52" fmla="+- 0 9728 9558"/>
              <a:gd name="T53" fmla="*/ T52 w 183"/>
              <a:gd name="T54" fmla="+- 0 13139 12934"/>
              <a:gd name="T55" fmla="*/ 13139 h 322"/>
              <a:gd name="T56" fmla="+- 0 9746 9558"/>
              <a:gd name="T57" fmla="*/ T56 w 183"/>
              <a:gd name="T58" fmla="+- 0 13088 12934"/>
              <a:gd name="T59" fmla="*/ 13088 h 322"/>
              <a:gd name="T60" fmla="+- 0 9740 9558"/>
              <a:gd name="T61" fmla="*/ T60 w 183"/>
              <a:gd name="T62" fmla="+- 0 13042 12934"/>
              <a:gd name="T63" fmla="*/ 13042 h 322"/>
              <a:gd name="T64" fmla="+- 0 9735 9558"/>
              <a:gd name="T65" fmla="*/ T64 w 183"/>
              <a:gd name="T66" fmla="+- 0 13002 12934"/>
              <a:gd name="T67" fmla="*/ 13002 h 322"/>
              <a:gd name="T68" fmla="+- 0 9710 9558"/>
              <a:gd name="T69" fmla="*/ T68 w 183"/>
              <a:gd name="T70" fmla="+- 0 12976 12934"/>
              <a:gd name="T71" fmla="*/ 12976 h 322"/>
              <a:gd name="T72" fmla="+- 0 9677 9558"/>
              <a:gd name="T73" fmla="*/ T72 w 183"/>
              <a:gd name="T74" fmla="+- 0 12954 12934"/>
              <a:gd name="T75" fmla="*/ 12954 h 322"/>
              <a:gd name="T76" fmla="+- 0 9657 9558"/>
              <a:gd name="T77" fmla="*/ T76 w 183"/>
              <a:gd name="T78" fmla="+- 0 12944 12934"/>
              <a:gd name="T79" fmla="*/ 12944 h 322"/>
              <a:gd name="T80" fmla="+- 0 9650 9558"/>
              <a:gd name="T81" fmla="*/ T80 w 183"/>
              <a:gd name="T82" fmla="+- 0 12941 12934"/>
              <a:gd name="T83" fmla="*/ 12941 h 322"/>
              <a:gd name="T84" fmla="+- 0 9637 9558"/>
              <a:gd name="T85" fmla="*/ T84 w 183"/>
              <a:gd name="T86" fmla="+- 0 12934 12934"/>
              <a:gd name="T87" fmla="*/ 12934 h 32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183" h="322" extrusionOk="0">
                <a:moveTo>
                  <a:pt x="113" y="38"/>
                </a:moveTo>
                <a:cubicBezTo>
                  <a:pt x="82" y="46"/>
                  <a:pt x="70" y="58"/>
                  <a:pt x="51" y="85"/>
                </a:cubicBezTo>
                <a:cubicBezTo>
                  <a:pt x="18" y="133"/>
                  <a:pt x="-5" y="191"/>
                  <a:pt x="0" y="250"/>
                </a:cubicBezTo>
                <a:cubicBezTo>
                  <a:pt x="3" y="286"/>
                  <a:pt x="13" y="321"/>
                  <a:pt x="54" y="321"/>
                </a:cubicBezTo>
                <a:cubicBezTo>
                  <a:pt x="96" y="321"/>
                  <a:pt x="128" y="276"/>
                  <a:pt x="147" y="244"/>
                </a:cubicBezTo>
                <a:cubicBezTo>
                  <a:pt x="170" y="205"/>
                  <a:pt x="188" y="154"/>
                  <a:pt x="182" y="108"/>
                </a:cubicBezTo>
                <a:cubicBezTo>
                  <a:pt x="177" y="68"/>
                  <a:pt x="152" y="42"/>
                  <a:pt x="119" y="20"/>
                </a:cubicBezTo>
                <a:cubicBezTo>
                  <a:pt x="99" y="10"/>
                  <a:pt x="92" y="7"/>
                  <a:pt x="79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5" name="Comment 1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630614" y="3355182"/>
            <a:ext cx="104775" cy="230981"/>
          </a:xfrm>
          <a:custGeom>
            <a:avLst/>
            <a:gdLst>
              <a:gd name="T0" fmla="+- 0 10087 10087"/>
              <a:gd name="T1" fmla="*/ T0 w 291"/>
              <a:gd name="T2" fmla="+- 0 12461 12427"/>
              <a:gd name="T3" fmla="*/ 12461 h 854"/>
              <a:gd name="T4" fmla="+- 0 10152 10087"/>
              <a:gd name="T5" fmla="*/ T4 w 291"/>
              <a:gd name="T6" fmla="+- 0 12431 12427"/>
              <a:gd name="T7" fmla="*/ 12431 h 854"/>
              <a:gd name="T8" fmla="+- 0 10252 10087"/>
              <a:gd name="T9" fmla="*/ T8 w 291"/>
              <a:gd name="T10" fmla="+- 0 12437 12427"/>
              <a:gd name="T11" fmla="*/ 12437 h 854"/>
              <a:gd name="T12" fmla="+- 0 10352 10087"/>
              <a:gd name="T13" fmla="*/ T12 w 291"/>
              <a:gd name="T14" fmla="+- 0 12514 12427"/>
              <a:gd name="T15" fmla="*/ 12514 h 854"/>
              <a:gd name="T16" fmla="+- 0 10371 10087"/>
              <a:gd name="T17" fmla="*/ T16 w 291"/>
              <a:gd name="T18" fmla="+- 0 12651 12427"/>
              <a:gd name="T19" fmla="*/ 12651 h 854"/>
              <a:gd name="T20" fmla="+- 0 10238 10087"/>
              <a:gd name="T21" fmla="*/ T20 w 291"/>
              <a:gd name="T22" fmla="+- 0 12801 12427"/>
              <a:gd name="T23" fmla="*/ 12801 h 854"/>
              <a:gd name="T24" fmla="+- 0 10150 10087"/>
              <a:gd name="T25" fmla="*/ T24 w 291"/>
              <a:gd name="T26" fmla="+- 0 12921 12427"/>
              <a:gd name="T27" fmla="*/ 12921 h 854"/>
              <a:gd name="T28" fmla="+- 0 10318 10087"/>
              <a:gd name="T29" fmla="*/ T28 w 291"/>
              <a:gd name="T30" fmla="+- 0 13232 12427"/>
              <a:gd name="T31" fmla="*/ 13232 h 854"/>
              <a:gd name="T32" fmla="+- 0 10364 10087"/>
              <a:gd name="T33" fmla="*/ T32 w 291"/>
              <a:gd name="T34" fmla="+- 0 13280 12427"/>
              <a:gd name="T35" fmla="*/ 13280 h 85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</a:cxnLst>
            <a:rect l="0" t="0" r="r" b="b"/>
            <a:pathLst>
              <a:path w="291" h="854" extrusionOk="0">
                <a:moveTo>
                  <a:pt x="0" y="34"/>
                </a:moveTo>
                <a:cubicBezTo>
                  <a:pt x="16" y="24"/>
                  <a:pt x="46" y="6"/>
                  <a:pt x="65" y="4"/>
                </a:cubicBezTo>
                <a:cubicBezTo>
                  <a:pt x="98" y="0"/>
                  <a:pt x="133" y="0"/>
                  <a:pt x="165" y="10"/>
                </a:cubicBezTo>
                <a:cubicBezTo>
                  <a:pt x="206" y="23"/>
                  <a:pt x="242" y="51"/>
                  <a:pt x="265" y="87"/>
                </a:cubicBezTo>
                <a:cubicBezTo>
                  <a:pt x="290" y="126"/>
                  <a:pt x="297" y="179"/>
                  <a:pt x="284" y="224"/>
                </a:cubicBezTo>
                <a:cubicBezTo>
                  <a:pt x="263" y="295"/>
                  <a:pt x="202" y="330"/>
                  <a:pt x="151" y="374"/>
                </a:cubicBezTo>
                <a:cubicBezTo>
                  <a:pt x="110" y="409"/>
                  <a:pt x="84" y="445"/>
                  <a:pt x="63" y="494"/>
                </a:cubicBezTo>
              </a:path>
              <a:path w="291" h="854" extrusionOk="0">
                <a:moveTo>
                  <a:pt x="231" y="805"/>
                </a:moveTo>
                <a:cubicBezTo>
                  <a:pt x="246" y="822"/>
                  <a:pt x="260" y="837"/>
                  <a:pt x="277" y="85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9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27" grpId="0" animBg="1"/>
      <p:bldP spid="30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5517"/>
            <a:ext cx="8229600" cy="857250"/>
          </a:xfrm>
        </p:spPr>
        <p:txBody>
          <a:bodyPr/>
          <a:lstStyle/>
          <a:p>
            <a:r>
              <a:rPr lang="en-US" dirty="0" smtClean="0"/>
              <a:t>Anyone use this?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8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Screen Shot 2013-10-17 at 10.4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835"/>
            <a:ext cx="7964446" cy="4574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178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881313" y="1207294"/>
            <a:ext cx="4762" cy="1191"/>
          </a:xfrm>
          <a:custGeom>
            <a:avLst/>
            <a:gdLst>
              <a:gd name="T0" fmla="+- 0 8005 8005"/>
              <a:gd name="T1" fmla="*/ T0 w 11"/>
              <a:gd name="T2" fmla="+- 0 4473 4472"/>
              <a:gd name="T3" fmla="*/ 4473 h 2"/>
              <a:gd name="T4" fmla="+- 0 8008 8005"/>
              <a:gd name="T5" fmla="*/ T4 w 11"/>
              <a:gd name="T6" fmla="+- 0 4473 4472"/>
              <a:gd name="T7" fmla="*/ 4473 h 2"/>
              <a:gd name="T8" fmla="+- 0 8012 8005"/>
              <a:gd name="T9" fmla="*/ T8 w 11"/>
              <a:gd name="T10" fmla="+- 0 4472 4472"/>
              <a:gd name="T11" fmla="*/ 4472 h 2"/>
              <a:gd name="T12" fmla="+- 0 8015 8005"/>
              <a:gd name="T13" fmla="*/ T12 w 11"/>
              <a:gd name="T14" fmla="+- 0 4472 4472"/>
              <a:gd name="T15" fmla="*/ 4472 h 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1" h="2" extrusionOk="0">
                <a:moveTo>
                  <a:pt x="0" y="1"/>
                </a:moveTo>
                <a:cubicBezTo>
                  <a:pt x="3" y="1"/>
                  <a:pt x="7" y="0"/>
                  <a:pt x="10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9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942976" y="491729"/>
            <a:ext cx="3381375" cy="1896665"/>
          </a:xfrm>
          <a:custGeom>
            <a:avLst/>
            <a:gdLst>
              <a:gd name="T0" fmla="+- 0 2656 2618"/>
              <a:gd name="T1" fmla="*/ T0 w 9396"/>
              <a:gd name="T2" fmla="+- 0 2147 1822"/>
              <a:gd name="T3" fmla="*/ 2147 h 7025"/>
              <a:gd name="T4" fmla="+- 0 2677 2618"/>
              <a:gd name="T5" fmla="*/ T4 w 9396"/>
              <a:gd name="T6" fmla="+- 0 2080 1822"/>
              <a:gd name="T7" fmla="*/ 2080 h 7025"/>
              <a:gd name="T8" fmla="+- 0 2706 2618"/>
              <a:gd name="T9" fmla="*/ T8 w 9396"/>
              <a:gd name="T10" fmla="+- 0 2020 1822"/>
              <a:gd name="T11" fmla="*/ 2020 h 7025"/>
              <a:gd name="T12" fmla="+- 0 2758 2618"/>
              <a:gd name="T13" fmla="*/ T12 w 9396"/>
              <a:gd name="T14" fmla="+- 0 1947 1822"/>
              <a:gd name="T15" fmla="*/ 1947 h 7025"/>
              <a:gd name="T16" fmla="+- 0 2863 2618"/>
              <a:gd name="T17" fmla="*/ T16 w 9396"/>
              <a:gd name="T18" fmla="+- 0 1878 1822"/>
              <a:gd name="T19" fmla="*/ 1878 h 7025"/>
              <a:gd name="T20" fmla="+- 0 3007 2618"/>
              <a:gd name="T21" fmla="*/ T20 w 9396"/>
              <a:gd name="T22" fmla="+- 0 1838 1822"/>
              <a:gd name="T23" fmla="*/ 1838 h 7025"/>
              <a:gd name="T24" fmla="+- 0 3157 2618"/>
              <a:gd name="T25" fmla="*/ T24 w 9396"/>
              <a:gd name="T26" fmla="+- 0 1822 1822"/>
              <a:gd name="T27" fmla="*/ 1822 h 7025"/>
              <a:gd name="T28" fmla="+- 0 3445 2618"/>
              <a:gd name="T29" fmla="*/ T28 w 9396"/>
              <a:gd name="T30" fmla="+- 0 1959 1822"/>
              <a:gd name="T31" fmla="*/ 1959 h 7025"/>
              <a:gd name="T32" fmla="+- 0 3671 2618"/>
              <a:gd name="T33" fmla="*/ T32 w 9396"/>
              <a:gd name="T34" fmla="+- 0 2456 1822"/>
              <a:gd name="T35" fmla="*/ 2456 h 7025"/>
              <a:gd name="T36" fmla="+- 0 3699 2618"/>
              <a:gd name="T37" fmla="*/ T36 w 9396"/>
              <a:gd name="T38" fmla="+- 0 2832 1822"/>
              <a:gd name="T39" fmla="*/ 2832 h 7025"/>
              <a:gd name="T40" fmla="+- 0 3252 2618"/>
              <a:gd name="T41" fmla="*/ T40 w 9396"/>
              <a:gd name="T42" fmla="+- 0 3143 1822"/>
              <a:gd name="T43" fmla="*/ 3143 h 7025"/>
              <a:gd name="T44" fmla="+- 0 2955 2618"/>
              <a:gd name="T45" fmla="*/ T44 w 9396"/>
              <a:gd name="T46" fmla="+- 0 3161 1822"/>
              <a:gd name="T47" fmla="*/ 3161 h 7025"/>
              <a:gd name="T48" fmla="+- 0 2808 2618"/>
              <a:gd name="T49" fmla="*/ T48 w 9396"/>
              <a:gd name="T50" fmla="+- 0 3020 1822"/>
              <a:gd name="T51" fmla="*/ 3020 h 7025"/>
              <a:gd name="T52" fmla="+- 0 2625 2618"/>
              <a:gd name="T53" fmla="*/ T52 w 9396"/>
              <a:gd name="T54" fmla="+- 0 2334 1822"/>
              <a:gd name="T55" fmla="*/ 2334 h 7025"/>
              <a:gd name="T56" fmla="+- 0 3022 2618"/>
              <a:gd name="T57" fmla="*/ T56 w 9396"/>
              <a:gd name="T58" fmla="+- 0 2050 1822"/>
              <a:gd name="T59" fmla="*/ 2050 h 7025"/>
              <a:gd name="T60" fmla="+- 0 3280 2618"/>
              <a:gd name="T61" fmla="*/ T60 w 9396"/>
              <a:gd name="T62" fmla="+- 0 2141 1822"/>
              <a:gd name="T63" fmla="*/ 2141 h 7025"/>
              <a:gd name="T64" fmla="+- 0 7993 2618"/>
              <a:gd name="T65" fmla="*/ T64 w 9396"/>
              <a:gd name="T66" fmla="+- 0 4489 1822"/>
              <a:gd name="T67" fmla="*/ 4489 h 7025"/>
              <a:gd name="T68" fmla="+- 0 7950 2618"/>
              <a:gd name="T69" fmla="*/ T68 w 9396"/>
              <a:gd name="T70" fmla="+- 0 4495 1822"/>
              <a:gd name="T71" fmla="*/ 4495 h 7025"/>
              <a:gd name="T72" fmla="+- 0 7566 2618"/>
              <a:gd name="T73" fmla="*/ T72 w 9396"/>
              <a:gd name="T74" fmla="+- 0 4509 1822"/>
              <a:gd name="T75" fmla="*/ 4509 h 7025"/>
              <a:gd name="T76" fmla="+- 0 7248 2618"/>
              <a:gd name="T77" fmla="*/ T76 w 9396"/>
              <a:gd name="T78" fmla="+- 0 4495 1822"/>
              <a:gd name="T79" fmla="*/ 4495 h 7025"/>
              <a:gd name="T80" fmla="+- 0 6305 2618"/>
              <a:gd name="T81" fmla="*/ T80 w 9396"/>
              <a:gd name="T82" fmla="+- 0 4489 1822"/>
              <a:gd name="T83" fmla="*/ 4489 h 7025"/>
              <a:gd name="T84" fmla="+- 0 5419 2618"/>
              <a:gd name="T85" fmla="*/ T84 w 9396"/>
              <a:gd name="T86" fmla="+- 0 4451 1822"/>
              <a:gd name="T87" fmla="*/ 4451 h 7025"/>
              <a:gd name="T88" fmla="+- 0 4721 2618"/>
              <a:gd name="T89" fmla="*/ T88 w 9396"/>
              <a:gd name="T90" fmla="+- 0 4397 1822"/>
              <a:gd name="T91" fmla="*/ 4397 h 7025"/>
              <a:gd name="T92" fmla="+- 0 4259 2618"/>
              <a:gd name="T93" fmla="*/ T92 w 9396"/>
              <a:gd name="T94" fmla="+- 0 4432 1822"/>
              <a:gd name="T95" fmla="*/ 4432 h 7025"/>
              <a:gd name="T96" fmla="+- 0 4247 2618"/>
              <a:gd name="T97" fmla="*/ T96 w 9396"/>
              <a:gd name="T98" fmla="+- 0 4410 1822"/>
              <a:gd name="T99" fmla="*/ 4410 h 7025"/>
              <a:gd name="T100" fmla="+- 0 7618 2618"/>
              <a:gd name="T101" fmla="*/ T100 w 9396"/>
              <a:gd name="T102" fmla="+- 0 5985 1822"/>
              <a:gd name="T103" fmla="*/ 5985 h 7025"/>
              <a:gd name="T104" fmla="+- 0 7649 2618"/>
              <a:gd name="T105" fmla="*/ T104 w 9396"/>
              <a:gd name="T106" fmla="+- 0 6002 1822"/>
              <a:gd name="T107" fmla="*/ 6002 h 7025"/>
              <a:gd name="T108" fmla="+- 0 7577 2618"/>
              <a:gd name="T109" fmla="*/ T108 w 9396"/>
              <a:gd name="T110" fmla="+- 0 5998 1822"/>
              <a:gd name="T111" fmla="*/ 5998 h 7025"/>
              <a:gd name="T112" fmla="+- 0 7445 2618"/>
              <a:gd name="T113" fmla="*/ T112 w 9396"/>
              <a:gd name="T114" fmla="+- 0 6008 1822"/>
              <a:gd name="T115" fmla="*/ 6008 h 7025"/>
              <a:gd name="T116" fmla="+- 0 7247 2618"/>
              <a:gd name="T117" fmla="*/ T116 w 9396"/>
              <a:gd name="T118" fmla="+- 0 6016 1822"/>
              <a:gd name="T119" fmla="*/ 6016 h 7025"/>
              <a:gd name="T120" fmla="+- 0 6571 2618"/>
              <a:gd name="T121" fmla="*/ T120 w 9396"/>
              <a:gd name="T122" fmla="+- 0 6038 1822"/>
              <a:gd name="T123" fmla="*/ 6038 h 7025"/>
              <a:gd name="T124" fmla="+- 0 6299 2618"/>
              <a:gd name="T125" fmla="*/ T124 w 9396"/>
              <a:gd name="T126" fmla="+- 0 6077 1822"/>
              <a:gd name="T127" fmla="*/ 6077 h 7025"/>
              <a:gd name="T128" fmla="+- 0 6014 2618"/>
              <a:gd name="T129" fmla="*/ T128 w 9396"/>
              <a:gd name="T130" fmla="+- 0 6060 1822"/>
              <a:gd name="T131" fmla="*/ 6060 h 7025"/>
              <a:gd name="T132" fmla="+- 0 5845 2618"/>
              <a:gd name="T133" fmla="*/ T132 w 9396"/>
              <a:gd name="T134" fmla="+- 0 6046 1822"/>
              <a:gd name="T135" fmla="*/ 6046 h 7025"/>
              <a:gd name="T136" fmla="+- 0 5854 2618"/>
              <a:gd name="T137" fmla="*/ T136 w 9396"/>
              <a:gd name="T138" fmla="+- 0 6106 1822"/>
              <a:gd name="T139" fmla="*/ 6106 h 7025"/>
              <a:gd name="T140" fmla="+- 0 8118 2618"/>
              <a:gd name="T141" fmla="*/ T140 w 9396"/>
              <a:gd name="T142" fmla="+- 0 6982 1822"/>
              <a:gd name="T143" fmla="*/ 6982 h 7025"/>
              <a:gd name="T144" fmla="+- 0 8167 2618"/>
              <a:gd name="T145" fmla="*/ T144 w 9396"/>
              <a:gd name="T146" fmla="+- 0 6868 1822"/>
              <a:gd name="T147" fmla="*/ 6868 h 7025"/>
              <a:gd name="T148" fmla="+- 0 8834 2618"/>
              <a:gd name="T149" fmla="*/ T148 w 9396"/>
              <a:gd name="T150" fmla="+- 0 6644 1822"/>
              <a:gd name="T151" fmla="*/ 6644 h 7025"/>
              <a:gd name="T152" fmla="+- 0 10341 2618"/>
              <a:gd name="T153" fmla="*/ T152 w 9396"/>
              <a:gd name="T154" fmla="+- 0 6480 1822"/>
              <a:gd name="T155" fmla="*/ 6480 h 7025"/>
              <a:gd name="T156" fmla="+- 0 11693 2618"/>
              <a:gd name="T157" fmla="*/ T156 w 9396"/>
              <a:gd name="T158" fmla="+- 0 6881 1822"/>
              <a:gd name="T159" fmla="*/ 6881 h 7025"/>
              <a:gd name="T160" fmla="+- 0 11962 2618"/>
              <a:gd name="T161" fmla="*/ T160 w 9396"/>
              <a:gd name="T162" fmla="+- 0 7913 1822"/>
              <a:gd name="T163" fmla="*/ 7913 h 7025"/>
              <a:gd name="T164" fmla="+- 0 10787 2618"/>
              <a:gd name="T165" fmla="*/ T164 w 9396"/>
              <a:gd name="T166" fmla="+- 0 8820 1822"/>
              <a:gd name="T167" fmla="*/ 8820 h 7025"/>
              <a:gd name="T168" fmla="+- 0 9876 2618"/>
              <a:gd name="T169" fmla="*/ T168 w 9396"/>
              <a:gd name="T170" fmla="+- 0 8799 1822"/>
              <a:gd name="T171" fmla="*/ 8799 h 7025"/>
              <a:gd name="T172" fmla="+- 0 7950 2618"/>
              <a:gd name="T173" fmla="*/ T172 w 9396"/>
              <a:gd name="T174" fmla="+- 0 7711 1822"/>
              <a:gd name="T175" fmla="*/ 7711 h 7025"/>
              <a:gd name="T176" fmla="+- 0 8010 2618"/>
              <a:gd name="T177" fmla="*/ T176 w 9396"/>
              <a:gd name="T178" fmla="+- 0 7117 1822"/>
              <a:gd name="T179" fmla="*/ 7117 h 7025"/>
              <a:gd name="T180" fmla="+- 0 8960 2618"/>
              <a:gd name="T181" fmla="*/ T180 w 9396"/>
              <a:gd name="T182" fmla="+- 0 6945 1822"/>
              <a:gd name="T183" fmla="*/ 6945 h 7025"/>
              <a:gd name="T184" fmla="+- 0 11361 2618"/>
              <a:gd name="T185" fmla="*/ T184 w 9396"/>
              <a:gd name="T186" fmla="+- 0 7708 1822"/>
              <a:gd name="T187" fmla="*/ 7708 h 70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</a:cxnLst>
            <a:rect l="0" t="0" r="r" b="b"/>
            <a:pathLst>
              <a:path w="9396" h="7025" extrusionOk="0">
                <a:moveTo>
                  <a:pt x="38" y="325"/>
                </a:moveTo>
                <a:cubicBezTo>
                  <a:pt x="45" y="303"/>
                  <a:pt x="48" y="281"/>
                  <a:pt x="59" y="258"/>
                </a:cubicBezTo>
                <a:cubicBezTo>
                  <a:pt x="68" y="238"/>
                  <a:pt x="78" y="218"/>
                  <a:pt x="88" y="198"/>
                </a:cubicBezTo>
                <a:cubicBezTo>
                  <a:pt x="100" y="174"/>
                  <a:pt x="120" y="144"/>
                  <a:pt x="140" y="125"/>
                </a:cubicBezTo>
                <a:cubicBezTo>
                  <a:pt x="169" y="97"/>
                  <a:pt x="209" y="73"/>
                  <a:pt x="245" y="56"/>
                </a:cubicBezTo>
                <a:cubicBezTo>
                  <a:pt x="290" y="36"/>
                  <a:pt x="341" y="25"/>
                  <a:pt x="389" y="16"/>
                </a:cubicBezTo>
                <a:cubicBezTo>
                  <a:pt x="439" y="7"/>
                  <a:pt x="488" y="1"/>
                  <a:pt x="539" y="0"/>
                </a:cubicBezTo>
                <a:cubicBezTo>
                  <a:pt x="656" y="-1"/>
                  <a:pt x="752" y="49"/>
                  <a:pt x="827" y="137"/>
                </a:cubicBezTo>
                <a:cubicBezTo>
                  <a:pt x="943" y="273"/>
                  <a:pt x="1010" y="463"/>
                  <a:pt x="1053" y="634"/>
                </a:cubicBezTo>
                <a:cubicBezTo>
                  <a:pt x="1082" y="749"/>
                  <a:pt x="1121" y="893"/>
                  <a:pt x="1081" y="1010"/>
                </a:cubicBezTo>
                <a:cubicBezTo>
                  <a:pt x="1014" y="1202"/>
                  <a:pt x="819" y="1289"/>
                  <a:pt x="634" y="1321"/>
                </a:cubicBezTo>
                <a:cubicBezTo>
                  <a:pt x="548" y="1336"/>
                  <a:pt x="422" y="1375"/>
                  <a:pt x="337" y="1339"/>
                </a:cubicBezTo>
                <a:cubicBezTo>
                  <a:pt x="275" y="1313"/>
                  <a:pt x="229" y="1249"/>
                  <a:pt x="190" y="1198"/>
                </a:cubicBezTo>
                <a:cubicBezTo>
                  <a:pt x="48" y="1012"/>
                  <a:pt x="-31" y="746"/>
                  <a:pt x="7" y="512"/>
                </a:cubicBezTo>
                <a:cubicBezTo>
                  <a:pt x="39" y="317"/>
                  <a:pt x="213" y="207"/>
                  <a:pt x="404" y="228"/>
                </a:cubicBezTo>
                <a:cubicBezTo>
                  <a:pt x="499" y="239"/>
                  <a:pt x="576" y="280"/>
                  <a:pt x="662" y="319"/>
                </a:cubicBezTo>
              </a:path>
              <a:path w="9396" h="7025" extrusionOk="0">
                <a:moveTo>
                  <a:pt x="5375" y="2667"/>
                </a:moveTo>
                <a:cubicBezTo>
                  <a:pt x="5361" y="2668"/>
                  <a:pt x="5347" y="2672"/>
                  <a:pt x="5332" y="2673"/>
                </a:cubicBezTo>
                <a:cubicBezTo>
                  <a:pt x="5205" y="2681"/>
                  <a:pt x="5076" y="2688"/>
                  <a:pt x="4948" y="2687"/>
                </a:cubicBezTo>
                <a:cubicBezTo>
                  <a:pt x="4842" y="2686"/>
                  <a:pt x="4736" y="2680"/>
                  <a:pt x="4630" y="2673"/>
                </a:cubicBezTo>
                <a:cubicBezTo>
                  <a:pt x="4314" y="2652"/>
                  <a:pt x="4002" y="2671"/>
                  <a:pt x="3687" y="2667"/>
                </a:cubicBezTo>
                <a:cubicBezTo>
                  <a:pt x="3392" y="2664"/>
                  <a:pt x="3096" y="2645"/>
                  <a:pt x="2801" y="2629"/>
                </a:cubicBezTo>
                <a:cubicBezTo>
                  <a:pt x="2567" y="2616"/>
                  <a:pt x="2338" y="2569"/>
                  <a:pt x="2103" y="2575"/>
                </a:cubicBezTo>
                <a:cubicBezTo>
                  <a:pt x="1972" y="2578"/>
                  <a:pt x="1767" y="2646"/>
                  <a:pt x="1641" y="2610"/>
                </a:cubicBezTo>
                <a:cubicBezTo>
                  <a:pt x="1625" y="2605"/>
                  <a:pt x="1645" y="2593"/>
                  <a:pt x="1629" y="2588"/>
                </a:cubicBezTo>
              </a:path>
              <a:path w="9396" h="7025" extrusionOk="0">
                <a:moveTo>
                  <a:pt x="5000" y="4163"/>
                </a:moveTo>
                <a:cubicBezTo>
                  <a:pt x="5010" y="4169"/>
                  <a:pt x="5021" y="4174"/>
                  <a:pt x="5031" y="4180"/>
                </a:cubicBezTo>
                <a:cubicBezTo>
                  <a:pt x="5006" y="4178"/>
                  <a:pt x="4984" y="4176"/>
                  <a:pt x="4959" y="4176"/>
                </a:cubicBezTo>
                <a:cubicBezTo>
                  <a:pt x="4915" y="4177"/>
                  <a:pt x="4871" y="4183"/>
                  <a:pt x="4827" y="4186"/>
                </a:cubicBezTo>
                <a:cubicBezTo>
                  <a:pt x="4761" y="4191"/>
                  <a:pt x="4695" y="4195"/>
                  <a:pt x="4629" y="4194"/>
                </a:cubicBezTo>
                <a:cubicBezTo>
                  <a:pt x="4397" y="4190"/>
                  <a:pt x="4183" y="4172"/>
                  <a:pt x="3953" y="4216"/>
                </a:cubicBezTo>
                <a:cubicBezTo>
                  <a:pt x="3863" y="4233"/>
                  <a:pt x="3773" y="4251"/>
                  <a:pt x="3681" y="4255"/>
                </a:cubicBezTo>
                <a:cubicBezTo>
                  <a:pt x="3586" y="4259"/>
                  <a:pt x="3490" y="4251"/>
                  <a:pt x="3396" y="4238"/>
                </a:cubicBezTo>
                <a:cubicBezTo>
                  <a:pt x="3342" y="4231"/>
                  <a:pt x="3279" y="4207"/>
                  <a:pt x="3227" y="4224"/>
                </a:cubicBezTo>
                <a:cubicBezTo>
                  <a:pt x="3184" y="4238"/>
                  <a:pt x="3220" y="4261"/>
                  <a:pt x="3236" y="4284"/>
                </a:cubicBezTo>
              </a:path>
              <a:path w="9396" h="7025" extrusionOk="0">
                <a:moveTo>
                  <a:pt x="5500" y="5160"/>
                </a:moveTo>
                <a:cubicBezTo>
                  <a:pt x="5523" y="5121"/>
                  <a:pt x="5513" y="5084"/>
                  <a:pt x="5549" y="5046"/>
                </a:cubicBezTo>
                <a:cubicBezTo>
                  <a:pt x="5712" y="4873"/>
                  <a:pt x="5996" y="4857"/>
                  <a:pt x="6216" y="4822"/>
                </a:cubicBezTo>
                <a:cubicBezTo>
                  <a:pt x="6711" y="4743"/>
                  <a:pt x="7220" y="4646"/>
                  <a:pt x="7723" y="4658"/>
                </a:cubicBezTo>
                <a:cubicBezTo>
                  <a:pt x="8179" y="4669"/>
                  <a:pt x="8713" y="4760"/>
                  <a:pt x="9075" y="5059"/>
                </a:cubicBezTo>
                <a:cubicBezTo>
                  <a:pt x="9384" y="5314"/>
                  <a:pt x="9455" y="5719"/>
                  <a:pt x="9344" y="6091"/>
                </a:cubicBezTo>
                <a:cubicBezTo>
                  <a:pt x="9184" y="6627"/>
                  <a:pt x="8694" y="6913"/>
                  <a:pt x="8169" y="6998"/>
                </a:cubicBezTo>
                <a:cubicBezTo>
                  <a:pt x="7867" y="7047"/>
                  <a:pt x="7558" y="7028"/>
                  <a:pt x="7258" y="6977"/>
                </a:cubicBezTo>
                <a:cubicBezTo>
                  <a:pt x="6562" y="6860"/>
                  <a:pt x="5735" y="6501"/>
                  <a:pt x="5332" y="5889"/>
                </a:cubicBezTo>
                <a:cubicBezTo>
                  <a:pt x="5208" y="5701"/>
                  <a:pt x="5165" y="5431"/>
                  <a:pt x="5392" y="5295"/>
                </a:cubicBezTo>
                <a:cubicBezTo>
                  <a:pt x="5663" y="5133"/>
                  <a:pt x="6037" y="5108"/>
                  <a:pt x="6342" y="5123"/>
                </a:cubicBezTo>
                <a:cubicBezTo>
                  <a:pt x="7217" y="5165"/>
                  <a:pt x="7972" y="5505"/>
                  <a:pt x="8743" y="588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5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Screen Shot 2013-10-17 at 10.4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1598"/>
            <a:ext cx="6890885" cy="4561601"/>
          </a:xfrm>
          <a:prstGeom prst="rect">
            <a:avLst/>
          </a:prstGeom>
        </p:spPr>
      </p:pic>
      <p:pic>
        <p:nvPicPr>
          <p:cNvPr id="6" name="Picture 5" descr="Screen Shot 2013-10-17 at 10.44.12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12" t="78903" r="48574" b="2084"/>
          <a:stretch/>
        </p:blipFill>
        <p:spPr>
          <a:xfrm>
            <a:off x="2106396" y="2075261"/>
            <a:ext cx="6857160" cy="18796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1202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267700" y="4307681"/>
            <a:ext cx="712788" cy="506016"/>
          </a:xfrm>
          <a:custGeom>
            <a:avLst/>
            <a:gdLst>
              <a:gd name="T0" fmla="+- 0 22966 22966"/>
              <a:gd name="T1" fmla="*/ T0 w 1978"/>
              <a:gd name="T2" fmla="+- 0 15978 15955"/>
              <a:gd name="T3" fmla="*/ 15978 h 1874"/>
              <a:gd name="T4" fmla="+- 0 22969 22966"/>
              <a:gd name="T5" fmla="*/ T4 w 1978"/>
              <a:gd name="T6" fmla="+- 0 15956 15955"/>
              <a:gd name="T7" fmla="*/ 15956 h 1874"/>
              <a:gd name="T8" fmla="+- 0 24727 22966"/>
              <a:gd name="T9" fmla="*/ T8 w 1978"/>
              <a:gd name="T10" fmla="+- 0 17793 15955"/>
              <a:gd name="T11" fmla="*/ 17793 h 1874"/>
              <a:gd name="T12" fmla="+- 0 24746 22966"/>
              <a:gd name="T13" fmla="*/ T12 w 1978"/>
              <a:gd name="T14" fmla="+- 0 17747 15955"/>
              <a:gd name="T15" fmla="*/ 17747 h 1874"/>
              <a:gd name="T16" fmla="+- 0 24943 22966"/>
              <a:gd name="T17" fmla="*/ T16 w 1978"/>
              <a:gd name="T18" fmla="+- 0 17551 15955"/>
              <a:gd name="T19" fmla="*/ 17551 h 1874"/>
              <a:gd name="T20" fmla="+- 0 24821 22966"/>
              <a:gd name="T21" fmla="*/ T20 w 1978"/>
              <a:gd name="T22" fmla="+- 0 17731 15955"/>
              <a:gd name="T23" fmla="*/ 17731 h 1874"/>
              <a:gd name="T24" fmla="+- 0 24911 22966"/>
              <a:gd name="T25" fmla="*/ T24 w 1978"/>
              <a:gd name="T26" fmla="+- 0 17773 15955"/>
              <a:gd name="T27" fmla="*/ 17773 h 187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</a:cxnLst>
            <a:rect l="0" t="0" r="r" b="b"/>
            <a:pathLst>
              <a:path w="1978" h="1874" extrusionOk="0">
                <a:moveTo>
                  <a:pt x="0" y="23"/>
                </a:moveTo>
                <a:cubicBezTo>
                  <a:pt x="10" y="7"/>
                  <a:pt x="18" y="6"/>
                  <a:pt x="3" y="1"/>
                </a:cubicBezTo>
              </a:path>
              <a:path w="1978" h="1874" extrusionOk="0">
                <a:moveTo>
                  <a:pt x="1761" y="1838"/>
                </a:moveTo>
                <a:cubicBezTo>
                  <a:pt x="1767" y="1823"/>
                  <a:pt x="1774" y="1807"/>
                  <a:pt x="1780" y="1792"/>
                </a:cubicBezTo>
              </a:path>
              <a:path w="1978" h="1874" extrusionOk="0">
                <a:moveTo>
                  <a:pt x="1977" y="1596"/>
                </a:moveTo>
                <a:cubicBezTo>
                  <a:pt x="1915" y="1639"/>
                  <a:pt x="1838" y="1687"/>
                  <a:pt x="1855" y="1776"/>
                </a:cubicBezTo>
                <a:cubicBezTo>
                  <a:pt x="1875" y="1880"/>
                  <a:pt x="1906" y="1872"/>
                  <a:pt x="1945" y="1818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3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152900" y="3133725"/>
            <a:ext cx="4891088" cy="1725216"/>
          </a:xfrm>
          <a:custGeom>
            <a:avLst/>
            <a:gdLst>
              <a:gd name="T0" fmla="+- 0 14340 11535"/>
              <a:gd name="T1" fmla="*/ T0 w 13586"/>
              <a:gd name="T2" fmla="+- 0 13358 11605"/>
              <a:gd name="T3" fmla="*/ 13358 h 6390"/>
              <a:gd name="T4" fmla="+- 0 11738 11535"/>
              <a:gd name="T5" fmla="*/ T4 w 13586"/>
              <a:gd name="T6" fmla="+- 0 13563 11605"/>
              <a:gd name="T7" fmla="*/ 13563 h 6390"/>
              <a:gd name="T8" fmla="+- 0 15108 11535"/>
              <a:gd name="T9" fmla="*/ T8 w 13586"/>
              <a:gd name="T10" fmla="+- 0 11708 11605"/>
              <a:gd name="T11" fmla="*/ 11708 h 6390"/>
              <a:gd name="T12" fmla="+- 0 19787 11535"/>
              <a:gd name="T13" fmla="*/ T12 w 13586"/>
              <a:gd name="T14" fmla="+- 0 11656 11605"/>
              <a:gd name="T15" fmla="*/ 11656 h 6390"/>
              <a:gd name="T16" fmla="+- 0 13513 11535"/>
              <a:gd name="T17" fmla="*/ T16 w 13586"/>
              <a:gd name="T18" fmla="+- 0 12415 11605"/>
              <a:gd name="T19" fmla="*/ 12415 h 6390"/>
              <a:gd name="T20" fmla="+- 0 12333 11535"/>
              <a:gd name="T21" fmla="*/ T20 w 13586"/>
              <a:gd name="T22" fmla="+- 0 12426 11605"/>
              <a:gd name="T23" fmla="*/ 12426 h 6390"/>
              <a:gd name="T24" fmla="+- 0 19911 11535"/>
              <a:gd name="T25" fmla="*/ T24 w 13586"/>
              <a:gd name="T26" fmla="+- 0 14926 11605"/>
              <a:gd name="T27" fmla="*/ 14926 h 6390"/>
              <a:gd name="T28" fmla="+- 0 19822 11535"/>
              <a:gd name="T29" fmla="*/ T28 w 13586"/>
              <a:gd name="T30" fmla="+- 0 16007 11605"/>
              <a:gd name="T31" fmla="*/ 16007 h 6390"/>
              <a:gd name="T32" fmla="+- 0 19795 11535"/>
              <a:gd name="T33" fmla="*/ T32 w 13586"/>
              <a:gd name="T34" fmla="+- 0 16625 11605"/>
              <a:gd name="T35" fmla="*/ 16625 h 6390"/>
              <a:gd name="T36" fmla="+- 0 20028 11535"/>
              <a:gd name="T37" fmla="*/ T36 w 13586"/>
              <a:gd name="T38" fmla="+- 0 16282 11605"/>
              <a:gd name="T39" fmla="*/ 16282 h 6390"/>
              <a:gd name="T40" fmla="+- 0 21055 11535"/>
              <a:gd name="T41" fmla="*/ T40 w 13586"/>
              <a:gd name="T42" fmla="+- 0 15183 11605"/>
              <a:gd name="T43" fmla="*/ 15183 h 6390"/>
              <a:gd name="T44" fmla="+- 0 20925 11535"/>
              <a:gd name="T45" fmla="*/ T44 w 13586"/>
              <a:gd name="T46" fmla="+- 0 15486 11605"/>
              <a:gd name="T47" fmla="*/ 15486 h 6390"/>
              <a:gd name="T48" fmla="+- 0 21367 11535"/>
              <a:gd name="T49" fmla="*/ T48 w 13586"/>
              <a:gd name="T50" fmla="+- 0 15248 11605"/>
              <a:gd name="T51" fmla="*/ 15248 h 6390"/>
              <a:gd name="T52" fmla="+- 0 21405 11535"/>
              <a:gd name="T53" fmla="*/ T52 w 13586"/>
              <a:gd name="T54" fmla="+- 0 15588 11605"/>
              <a:gd name="T55" fmla="*/ 15588 h 6390"/>
              <a:gd name="T56" fmla="+- 0 21641 11535"/>
              <a:gd name="T57" fmla="*/ T56 w 13586"/>
              <a:gd name="T58" fmla="+- 0 15201 11605"/>
              <a:gd name="T59" fmla="*/ 15201 h 6390"/>
              <a:gd name="T60" fmla="+- 0 21498 11535"/>
              <a:gd name="T61" fmla="*/ T60 w 13586"/>
              <a:gd name="T62" fmla="+- 0 15499 11605"/>
              <a:gd name="T63" fmla="*/ 15499 h 6390"/>
              <a:gd name="T64" fmla="+- 0 21974 11535"/>
              <a:gd name="T65" fmla="*/ T64 w 13586"/>
              <a:gd name="T66" fmla="+- 0 15066 11605"/>
              <a:gd name="T67" fmla="*/ 15066 h 6390"/>
              <a:gd name="T68" fmla="+- 0 22059 11535"/>
              <a:gd name="T69" fmla="*/ T68 w 13586"/>
              <a:gd name="T70" fmla="+- 0 15566 11605"/>
              <a:gd name="T71" fmla="*/ 15566 h 6390"/>
              <a:gd name="T72" fmla="+- 0 23026 11535"/>
              <a:gd name="T73" fmla="*/ T72 w 13586"/>
              <a:gd name="T74" fmla="+- 0 15195 11605"/>
              <a:gd name="T75" fmla="*/ 15195 h 6390"/>
              <a:gd name="T76" fmla="+- 0 23039 11535"/>
              <a:gd name="T77" fmla="*/ T76 w 13586"/>
              <a:gd name="T78" fmla="+- 0 15484 11605"/>
              <a:gd name="T79" fmla="*/ 15484 h 6390"/>
              <a:gd name="T80" fmla="+- 0 23230 11535"/>
              <a:gd name="T81" fmla="*/ T80 w 13586"/>
              <a:gd name="T82" fmla="+- 0 15678 11605"/>
              <a:gd name="T83" fmla="*/ 15678 h 6390"/>
              <a:gd name="T84" fmla="+- 0 23226 11535"/>
              <a:gd name="T85" fmla="*/ T84 w 13586"/>
              <a:gd name="T86" fmla="+- 0 15241 11605"/>
              <a:gd name="T87" fmla="*/ 15241 h 6390"/>
              <a:gd name="T88" fmla="+- 0 23313 11535"/>
              <a:gd name="T89" fmla="*/ T88 w 13586"/>
              <a:gd name="T90" fmla="+- 0 15465 11605"/>
              <a:gd name="T91" fmla="*/ 15465 h 6390"/>
              <a:gd name="T92" fmla="+- 0 22916 11535"/>
              <a:gd name="T93" fmla="*/ T92 w 13586"/>
              <a:gd name="T94" fmla="+- 0 15267 11605"/>
              <a:gd name="T95" fmla="*/ 15267 h 6390"/>
              <a:gd name="T96" fmla="+- 0 21603 11535"/>
              <a:gd name="T97" fmla="*/ T96 w 13586"/>
              <a:gd name="T98" fmla="+- 0 16025 11605"/>
              <a:gd name="T99" fmla="*/ 16025 h 6390"/>
              <a:gd name="T100" fmla="+- 0 21646 11535"/>
              <a:gd name="T101" fmla="*/ T100 w 13586"/>
              <a:gd name="T102" fmla="+- 0 16461 11605"/>
              <a:gd name="T103" fmla="*/ 16461 h 6390"/>
              <a:gd name="T104" fmla="+- 0 21905 11535"/>
              <a:gd name="T105" fmla="*/ T104 w 13586"/>
              <a:gd name="T106" fmla="+- 0 16530 11605"/>
              <a:gd name="T107" fmla="*/ 16530 h 6390"/>
              <a:gd name="T108" fmla="+- 0 22121 11535"/>
              <a:gd name="T109" fmla="*/ T108 w 13586"/>
              <a:gd name="T110" fmla="+- 0 16206 11605"/>
              <a:gd name="T111" fmla="*/ 16206 h 6390"/>
              <a:gd name="T112" fmla="+- 0 22133 11535"/>
              <a:gd name="T113" fmla="*/ T112 w 13586"/>
              <a:gd name="T114" fmla="+- 0 16344 11605"/>
              <a:gd name="T115" fmla="*/ 16344 h 6390"/>
              <a:gd name="T116" fmla="+- 0 22301 11535"/>
              <a:gd name="T117" fmla="*/ T116 w 13586"/>
              <a:gd name="T118" fmla="+- 0 16242 11605"/>
              <a:gd name="T119" fmla="*/ 16242 h 6390"/>
              <a:gd name="T120" fmla="+- 0 22294 11535"/>
              <a:gd name="T121" fmla="*/ T120 w 13586"/>
              <a:gd name="T122" fmla="+- 0 16310 11605"/>
              <a:gd name="T123" fmla="*/ 16310 h 6390"/>
              <a:gd name="T124" fmla="+- 0 22506 11535"/>
              <a:gd name="T125" fmla="*/ T124 w 13586"/>
              <a:gd name="T126" fmla="+- 0 16618 11605"/>
              <a:gd name="T127" fmla="*/ 16618 h 6390"/>
              <a:gd name="T128" fmla="+- 0 22480 11535"/>
              <a:gd name="T129" fmla="*/ T128 w 13586"/>
              <a:gd name="T130" fmla="+- 0 16413 11605"/>
              <a:gd name="T131" fmla="*/ 16413 h 6390"/>
              <a:gd name="T132" fmla="+- 0 22638 11535"/>
              <a:gd name="T133" fmla="*/ T132 w 13586"/>
              <a:gd name="T134" fmla="+- 0 16476 11605"/>
              <a:gd name="T135" fmla="*/ 16476 h 6390"/>
              <a:gd name="T136" fmla="+- 0 22731 11535"/>
              <a:gd name="T137" fmla="*/ T136 w 13586"/>
              <a:gd name="T138" fmla="+- 0 16196 11605"/>
              <a:gd name="T139" fmla="*/ 16196 h 6390"/>
              <a:gd name="T140" fmla="+- 0 22847 11535"/>
              <a:gd name="T141" fmla="*/ T140 w 13586"/>
              <a:gd name="T142" fmla="+- 0 16307 11605"/>
              <a:gd name="T143" fmla="*/ 16307 h 6390"/>
              <a:gd name="T144" fmla="+- 0 22991 11535"/>
              <a:gd name="T145" fmla="*/ T144 w 13586"/>
              <a:gd name="T146" fmla="+- 0 16257 11605"/>
              <a:gd name="T147" fmla="*/ 16257 h 6390"/>
              <a:gd name="T148" fmla="+- 0 23349 11535"/>
              <a:gd name="T149" fmla="*/ T148 w 13586"/>
              <a:gd name="T150" fmla="+- 0 15973 11605"/>
              <a:gd name="T151" fmla="*/ 15973 h 6390"/>
              <a:gd name="T152" fmla="+- 0 23484 11535"/>
              <a:gd name="T153" fmla="*/ T152 w 13586"/>
              <a:gd name="T154" fmla="+- 0 15901 11605"/>
              <a:gd name="T155" fmla="*/ 15901 h 6390"/>
              <a:gd name="T156" fmla="+- 0 23253 11535"/>
              <a:gd name="T157" fmla="*/ T156 w 13586"/>
              <a:gd name="T158" fmla="+- 0 16446 11605"/>
              <a:gd name="T159" fmla="*/ 16446 h 6390"/>
              <a:gd name="T160" fmla="+- 0 23764 11535"/>
              <a:gd name="T161" fmla="*/ T160 w 13586"/>
              <a:gd name="T162" fmla="+- 0 16289 11605"/>
              <a:gd name="T163" fmla="*/ 16289 h 6390"/>
              <a:gd name="T164" fmla="+- 0 23841 11535"/>
              <a:gd name="T165" fmla="*/ T164 w 13586"/>
              <a:gd name="T166" fmla="+- 0 16244 11605"/>
              <a:gd name="T167" fmla="*/ 16244 h 6390"/>
              <a:gd name="T168" fmla="+- 0 24114 11535"/>
              <a:gd name="T169" fmla="*/ T168 w 13586"/>
              <a:gd name="T170" fmla="+- 0 15755 11605"/>
              <a:gd name="T171" fmla="*/ 15755 h 6390"/>
              <a:gd name="T172" fmla="+- 0 23998 11535"/>
              <a:gd name="T173" fmla="*/ T172 w 13586"/>
              <a:gd name="T174" fmla="+- 0 16419 11605"/>
              <a:gd name="T175" fmla="*/ 16419 h 6390"/>
              <a:gd name="T176" fmla="+- 0 24439 11535"/>
              <a:gd name="T177" fmla="*/ T176 w 13586"/>
              <a:gd name="T178" fmla="+- 0 16210 11605"/>
              <a:gd name="T179" fmla="*/ 16210 h 6390"/>
              <a:gd name="T180" fmla="+- 0 24687 11535"/>
              <a:gd name="T181" fmla="*/ T180 w 13586"/>
              <a:gd name="T182" fmla="+- 0 16278 11605"/>
              <a:gd name="T183" fmla="*/ 16278 h 6390"/>
              <a:gd name="T184" fmla="+- 0 24814 11535"/>
              <a:gd name="T185" fmla="*/ T184 w 13586"/>
              <a:gd name="T186" fmla="+- 0 16211 11605"/>
              <a:gd name="T187" fmla="*/ 16211 h 6390"/>
              <a:gd name="T188" fmla="+- 0 24703 11535"/>
              <a:gd name="T189" fmla="*/ T188 w 13586"/>
              <a:gd name="T190" fmla="+- 0 16326 11605"/>
              <a:gd name="T191" fmla="*/ 16326 h 6390"/>
              <a:gd name="T192" fmla="+- 0 24895 11535"/>
              <a:gd name="T193" fmla="*/ T192 w 13586"/>
              <a:gd name="T194" fmla="+- 0 16688 11605"/>
              <a:gd name="T195" fmla="*/ 16688 h 6390"/>
              <a:gd name="T196" fmla="+- 0 23913 11535"/>
              <a:gd name="T197" fmla="*/ T196 w 13586"/>
              <a:gd name="T198" fmla="+- 0 16764 11605"/>
              <a:gd name="T199" fmla="*/ 16764 h 6390"/>
              <a:gd name="T200" fmla="+- 0 23887 11535"/>
              <a:gd name="T201" fmla="*/ T200 w 13586"/>
              <a:gd name="T202" fmla="+- 0 17033 11605"/>
              <a:gd name="T203" fmla="*/ 17033 h 6390"/>
              <a:gd name="T204" fmla="+- 0 24030 11535"/>
              <a:gd name="T205" fmla="*/ T204 w 13586"/>
              <a:gd name="T206" fmla="+- 0 16944 11605"/>
              <a:gd name="T207" fmla="*/ 16944 h 6390"/>
              <a:gd name="T208" fmla="+- 0 24352 11535"/>
              <a:gd name="T209" fmla="*/ T208 w 13586"/>
              <a:gd name="T210" fmla="+- 0 17017 11605"/>
              <a:gd name="T211" fmla="*/ 17017 h 6390"/>
              <a:gd name="T212" fmla="+- 0 24798 11535"/>
              <a:gd name="T213" fmla="*/ T212 w 13586"/>
              <a:gd name="T214" fmla="+- 0 16737 11605"/>
              <a:gd name="T215" fmla="*/ 16737 h 6390"/>
              <a:gd name="T216" fmla="+- 0 23607 11535"/>
              <a:gd name="T217" fmla="*/ T216 w 13586"/>
              <a:gd name="T218" fmla="+- 0 17267 11605"/>
              <a:gd name="T219" fmla="*/ 17267 h 6390"/>
              <a:gd name="T220" fmla="+- 0 23625 11535"/>
              <a:gd name="T221" fmla="*/ T220 w 13586"/>
              <a:gd name="T222" fmla="+- 0 17550 11605"/>
              <a:gd name="T223" fmla="*/ 17550 h 6390"/>
              <a:gd name="T224" fmla="+- 0 23839 11535"/>
              <a:gd name="T225" fmla="*/ T224 w 13586"/>
              <a:gd name="T226" fmla="+- 0 17419 11605"/>
              <a:gd name="T227" fmla="*/ 17419 h 6390"/>
              <a:gd name="T228" fmla="+- 0 24231 11535"/>
              <a:gd name="T229" fmla="*/ T228 w 13586"/>
              <a:gd name="T230" fmla="+- 0 17461 11605"/>
              <a:gd name="T231" fmla="*/ 17461 h 6390"/>
              <a:gd name="T232" fmla="+- 0 24539 11535"/>
              <a:gd name="T233" fmla="*/ T232 w 13586"/>
              <a:gd name="T234" fmla="+- 0 17429 11605"/>
              <a:gd name="T235" fmla="*/ 17429 h 6390"/>
              <a:gd name="T236" fmla="+- 0 24654 11535"/>
              <a:gd name="T237" fmla="*/ T236 w 13586"/>
              <a:gd name="T238" fmla="+- 0 17677 11605"/>
              <a:gd name="T239" fmla="*/ 17677 h 6390"/>
              <a:gd name="T240" fmla="+- 0 24951 11535"/>
              <a:gd name="T241" fmla="*/ T240 w 13586"/>
              <a:gd name="T242" fmla="+- 0 17550 11605"/>
              <a:gd name="T243" fmla="*/ 17550 h 6390"/>
              <a:gd name="T244" fmla="+- 0 24943 11535"/>
              <a:gd name="T245" fmla="*/ T244 w 13586"/>
              <a:gd name="T246" fmla="+- 0 17994 11605"/>
              <a:gd name="T247" fmla="*/ 17994 h 639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</a:cxnLst>
            <a:rect l="0" t="0" r="r" b="b"/>
            <a:pathLst>
              <a:path w="13586" h="6390" extrusionOk="0">
                <a:moveTo>
                  <a:pt x="2790" y="1709"/>
                </a:moveTo>
                <a:cubicBezTo>
                  <a:pt x="2811" y="1699"/>
                  <a:pt x="2812" y="1686"/>
                  <a:pt x="2836" y="1683"/>
                </a:cubicBezTo>
                <a:cubicBezTo>
                  <a:pt x="2838" y="1687"/>
                  <a:pt x="2840" y="1690"/>
                  <a:pt x="2842" y="1694"/>
                </a:cubicBezTo>
                <a:cubicBezTo>
                  <a:pt x="2825" y="1714"/>
                  <a:pt x="2833" y="1737"/>
                  <a:pt x="2805" y="1753"/>
                </a:cubicBezTo>
                <a:cubicBezTo>
                  <a:pt x="2767" y="1775"/>
                  <a:pt x="2709" y="1766"/>
                  <a:pt x="2669" y="1762"/>
                </a:cubicBezTo>
                <a:cubicBezTo>
                  <a:pt x="2394" y="1734"/>
                  <a:pt x="2158" y="1657"/>
                  <a:pt x="1876" y="1695"/>
                </a:cubicBezTo>
                <a:cubicBezTo>
                  <a:pt x="1420" y="1757"/>
                  <a:pt x="989" y="1971"/>
                  <a:pt x="526" y="1983"/>
                </a:cubicBezTo>
                <a:cubicBezTo>
                  <a:pt x="418" y="1986"/>
                  <a:pt x="309" y="1979"/>
                  <a:pt x="203" y="1958"/>
                </a:cubicBezTo>
                <a:cubicBezTo>
                  <a:pt x="168" y="1951"/>
                  <a:pt x="26" y="1932"/>
                  <a:pt x="7" y="1889"/>
                </a:cubicBezTo>
                <a:cubicBezTo>
                  <a:pt x="-8" y="1854"/>
                  <a:pt x="7" y="1863"/>
                  <a:pt x="27" y="1843"/>
                </a:cubicBezTo>
                <a:cubicBezTo>
                  <a:pt x="44" y="1841"/>
                  <a:pt x="50" y="1840"/>
                  <a:pt x="62" y="1840"/>
                </a:cubicBezTo>
              </a:path>
              <a:path w="13586" h="6390" extrusionOk="0">
                <a:moveTo>
                  <a:pt x="3573" y="103"/>
                </a:moveTo>
                <a:cubicBezTo>
                  <a:pt x="3601" y="104"/>
                  <a:pt x="3608" y="83"/>
                  <a:pt x="3635" y="87"/>
                </a:cubicBezTo>
                <a:cubicBezTo>
                  <a:pt x="3988" y="139"/>
                  <a:pt x="4322" y="188"/>
                  <a:pt x="4682" y="210"/>
                </a:cubicBezTo>
                <a:cubicBezTo>
                  <a:pt x="5213" y="242"/>
                  <a:pt x="5722" y="347"/>
                  <a:pt x="6257" y="301"/>
                </a:cubicBezTo>
                <a:cubicBezTo>
                  <a:pt x="6927" y="243"/>
                  <a:pt x="7578" y="90"/>
                  <a:pt x="8252" y="51"/>
                </a:cubicBezTo>
                <a:cubicBezTo>
                  <a:pt x="8976" y="9"/>
                  <a:pt x="9599" y="-20"/>
                  <a:pt x="10297" y="214"/>
                </a:cubicBezTo>
                <a:cubicBezTo>
                  <a:pt x="10473" y="274"/>
                  <a:pt x="10534" y="295"/>
                  <a:pt x="10650" y="343"/>
                </a:cubicBezTo>
              </a:path>
              <a:path w="13586" h="6390" extrusionOk="0">
                <a:moveTo>
                  <a:pt x="1961" y="836"/>
                </a:moveTo>
                <a:cubicBezTo>
                  <a:pt x="1967" y="827"/>
                  <a:pt x="1970" y="822"/>
                  <a:pt x="1978" y="810"/>
                </a:cubicBezTo>
                <a:cubicBezTo>
                  <a:pt x="1945" y="792"/>
                  <a:pt x="1960" y="793"/>
                  <a:pt x="1920" y="797"/>
                </a:cubicBezTo>
                <a:cubicBezTo>
                  <a:pt x="1875" y="801"/>
                  <a:pt x="1831" y="804"/>
                  <a:pt x="1785" y="806"/>
                </a:cubicBezTo>
                <a:cubicBezTo>
                  <a:pt x="1703" y="809"/>
                  <a:pt x="1621" y="802"/>
                  <a:pt x="1539" y="796"/>
                </a:cubicBezTo>
                <a:cubicBezTo>
                  <a:pt x="1283" y="776"/>
                  <a:pt x="1051" y="767"/>
                  <a:pt x="798" y="821"/>
                </a:cubicBezTo>
                <a:cubicBezTo>
                  <a:pt x="685" y="845"/>
                  <a:pt x="573" y="879"/>
                  <a:pt x="458" y="894"/>
                </a:cubicBezTo>
                <a:cubicBezTo>
                  <a:pt x="355" y="908"/>
                  <a:pt x="154" y="937"/>
                  <a:pt x="57" y="881"/>
                </a:cubicBezTo>
                <a:cubicBezTo>
                  <a:pt x="45" y="874"/>
                  <a:pt x="41" y="873"/>
                  <a:pt x="39" y="863"/>
                </a:cubicBezTo>
              </a:path>
              <a:path w="13586" h="6390" extrusionOk="0">
                <a:moveTo>
                  <a:pt x="8376" y="3321"/>
                </a:moveTo>
                <a:cubicBezTo>
                  <a:pt x="8374" y="3355"/>
                  <a:pt x="8375" y="3387"/>
                  <a:pt x="8375" y="3421"/>
                </a:cubicBezTo>
                <a:cubicBezTo>
                  <a:pt x="8376" y="3575"/>
                  <a:pt x="8383" y="3727"/>
                  <a:pt x="8372" y="3881"/>
                </a:cubicBezTo>
                <a:cubicBezTo>
                  <a:pt x="8365" y="3976"/>
                  <a:pt x="8349" y="4067"/>
                  <a:pt x="8333" y="4161"/>
                </a:cubicBezTo>
                <a:cubicBezTo>
                  <a:pt x="8319" y="4242"/>
                  <a:pt x="8302" y="4322"/>
                  <a:pt x="8287" y="4402"/>
                </a:cubicBezTo>
                <a:cubicBezTo>
                  <a:pt x="8276" y="4459"/>
                  <a:pt x="8264" y="4516"/>
                  <a:pt x="8244" y="4571"/>
                </a:cubicBezTo>
                <a:cubicBezTo>
                  <a:pt x="8217" y="4646"/>
                  <a:pt x="8197" y="4698"/>
                  <a:pt x="8196" y="4780"/>
                </a:cubicBezTo>
                <a:cubicBezTo>
                  <a:pt x="8195" y="4850"/>
                  <a:pt x="8207" y="4913"/>
                  <a:pt x="8235" y="4974"/>
                </a:cubicBezTo>
                <a:cubicBezTo>
                  <a:pt x="8242" y="4989"/>
                  <a:pt x="8252" y="5005"/>
                  <a:pt x="8260" y="5020"/>
                </a:cubicBezTo>
                <a:cubicBezTo>
                  <a:pt x="8273" y="4990"/>
                  <a:pt x="8287" y="4959"/>
                  <a:pt x="8301" y="4928"/>
                </a:cubicBezTo>
                <a:cubicBezTo>
                  <a:pt x="8358" y="4802"/>
                  <a:pt x="8438" y="4698"/>
                  <a:pt x="8534" y="4600"/>
                </a:cubicBezTo>
                <a:cubicBezTo>
                  <a:pt x="8538" y="4596"/>
                  <a:pt x="8542" y="4593"/>
                  <a:pt x="8546" y="4589"/>
                </a:cubicBezTo>
                <a:cubicBezTo>
                  <a:pt x="8530" y="4622"/>
                  <a:pt x="8519" y="4645"/>
                  <a:pt x="8493" y="4677"/>
                </a:cubicBezTo>
                <a:cubicBezTo>
                  <a:pt x="8400" y="4792"/>
                  <a:pt x="8262" y="4836"/>
                  <a:pt x="8120" y="4786"/>
                </a:cubicBezTo>
                <a:cubicBezTo>
                  <a:pt x="7852" y="4691"/>
                  <a:pt x="7667" y="4408"/>
                  <a:pt x="7564" y="4157"/>
                </a:cubicBezTo>
                <a:cubicBezTo>
                  <a:pt x="7548" y="4118"/>
                  <a:pt x="7538" y="4079"/>
                  <a:pt x="7526" y="4039"/>
                </a:cubicBezTo>
              </a:path>
              <a:path w="13586" h="6390" extrusionOk="0">
                <a:moveTo>
                  <a:pt x="9520" y="3578"/>
                </a:moveTo>
                <a:cubicBezTo>
                  <a:pt x="9499" y="3573"/>
                  <a:pt x="9487" y="3574"/>
                  <a:pt x="9464" y="3581"/>
                </a:cubicBezTo>
                <a:cubicBezTo>
                  <a:pt x="9434" y="3590"/>
                  <a:pt x="9412" y="3611"/>
                  <a:pt x="9394" y="3636"/>
                </a:cubicBezTo>
                <a:cubicBezTo>
                  <a:pt x="9369" y="3672"/>
                  <a:pt x="9372" y="3706"/>
                  <a:pt x="9372" y="3748"/>
                </a:cubicBezTo>
                <a:cubicBezTo>
                  <a:pt x="9372" y="3794"/>
                  <a:pt x="9379" y="3836"/>
                  <a:pt x="9390" y="3881"/>
                </a:cubicBezTo>
                <a:cubicBezTo>
                  <a:pt x="9399" y="3917"/>
                  <a:pt x="9416" y="3956"/>
                  <a:pt x="9444" y="3982"/>
                </a:cubicBezTo>
                <a:cubicBezTo>
                  <a:pt x="9473" y="4009"/>
                  <a:pt x="9509" y="4020"/>
                  <a:pt x="9547" y="4020"/>
                </a:cubicBezTo>
                <a:cubicBezTo>
                  <a:pt x="9593" y="4020"/>
                  <a:pt x="9626" y="4009"/>
                  <a:pt x="9665" y="3987"/>
                </a:cubicBezTo>
              </a:path>
              <a:path w="13586" h="6390" extrusionOk="0">
                <a:moveTo>
                  <a:pt x="9832" y="3643"/>
                </a:moveTo>
                <a:cubicBezTo>
                  <a:pt x="9835" y="3701"/>
                  <a:pt x="9846" y="3752"/>
                  <a:pt x="9858" y="3809"/>
                </a:cubicBezTo>
                <a:cubicBezTo>
                  <a:pt x="9871" y="3870"/>
                  <a:pt x="9889" y="3930"/>
                  <a:pt x="9899" y="3991"/>
                </a:cubicBezTo>
                <a:cubicBezTo>
                  <a:pt x="9902" y="4017"/>
                  <a:pt x="9903" y="4025"/>
                  <a:pt x="9905" y="4042"/>
                </a:cubicBezTo>
                <a:cubicBezTo>
                  <a:pt x="9888" y="4033"/>
                  <a:pt x="9879" y="4024"/>
                  <a:pt x="9870" y="3983"/>
                </a:cubicBezTo>
                <a:cubicBezTo>
                  <a:pt x="9855" y="3913"/>
                  <a:pt x="9843" y="3841"/>
                  <a:pt x="9837" y="3770"/>
                </a:cubicBezTo>
                <a:cubicBezTo>
                  <a:pt x="9832" y="3701"/>
                  <a:pt x="9825" y="3616"/>
                  <a:pt x="9849" y="3549"/>
                </a:cubicBezTo>
                <a:cubicBezTo>
                  <a:pt x="9867" y="3500"/>
                  <a:pt x="9907" y="3477"/>
                  <a:pt x="9958" y="3491"/>
                </a:cubicBezTo>
                <a:cubicBezTo>
                  <a:pt x="10015" y="3507"/>
                  <a:pt x="10067" y="3554"/>
                  <a:pt x="10106" y="3596"/>
                </a:cubicBezTo>
                <a:cubicBezTo>
                  <a:pt x="10138" y="3631"/>
                  <a:pt x="10178" y="3692"/>
                  <a:pt x="10147" y="3741"/>
                </a:cubicBezTo>
                <a:cubicBezTo>
                  <a:pt x="10122" y="3779"/>
                  <a:pt x="10051" y="3790"/>
                  <a:pt x="10011" y="3798"/>
                </a:cubicBezTo>
                <a:cubicBezTo>
                  <a:pt x="9981" y="3804"/>
                  <a:pt x="9953" y="3808"/>
                  <a:pt x="9925" y="3820"/>
                </a:cubicBezTo>
                <a:cubicBezTo>
                  <a:pt x="9924" y="3855"/>
                  <a:pt x="9939" y="3867"/>
                  <a:pt x="9963" y="3894"/>
                </a:cubicBezTo>
                <a:cubicBezTo>
                  <a:pt x="10011" y="3947"/>
                  <a:pt x="10063" y="3993"/>
                  <a:pt x="10126" y="4028"/>
                </a:cubicBezTo>
                <a:cubicBezTo>
                  <a:pt x="10160" y="4047"/>
                  <a:pt x="10196" y="4055"/>
                  <a:pt x="10234" y="4062"/>
                </a:cubicBezTo>
                <a:cubicBezTo>
                  <a:pt x="10257" y="4066"/>
                  <a:pt x="10264" y="4067"/>
                  <a:pt x="10279" y="4069"/>
                </a:cubicBezTo>
              </a:path>
              <a:path w="13586" h="6390" extrusionOk="0">
                <a:moveTo>
                  <a:pt x="10439" y="3461"/>
                </a:moveTo>
                <a:cubicBezTo>
                  <a:pt x="10426" y="3502"/>
                  <a:pt x="10426" y="3535"/>
                  <a:pt x="10428" y="3578"/>
                </a:cubicBezTo>
                <a:cubicBezTo>
                  <a:pt x="10431" y="3640"/>
                  <a:pt x="10432" y="3701"/>
                  <a:pt x="10434" y="3763"/>
                </a:cubicBezTo>
                <a:cubicBezTo>
                  <a:pt x="10436" y="3806"/>
                  <a:pt x="10438" y="3852"/>
                  <a:pt x="10452" y="3893"/>
                </a:cubicBezTo>
                <a:cubicBezTo>
                  <a:pt x="10463" y="3926"/>
                  <a:pt x="10493" y="3948"/>
                  <a:pt x="10524" y="3961"/>
                </a:cubicBezTo>
                <a:cubicBezTo>
                  <a:pt x="10590" y="3989"/>
                  <a:pt x="10670" y="3995"/>
                  <a:pt x="10740" y="4002"/>
                </a:cubicBezTo>
                <a:cubicBezTo>
                  <a:pt x="10779" y="4006"/>
                  <a:pt x="10816" y="4007"/>
                  <a:pt x="10855" y="4005"/>
                </a:cubicBezTo>
              </a:path>
              <a:path w="13586" h="6390" extrusionOk="0">
                <a:moveTo>
                  <a:pt x="11491" y="3474"/>
                </a:moveTo>
                <a:cubicBezTo>
                  <a:pt x="11483" y="3517"/>
                  <a:pt x="11489" y="3547"/>
                  <a:pt x="11491" y="3590"/>
                </a:cubicBezTo>
                <a:cubicBezTo>
                  <a:pt x="11494" y="3650"/>
                  <a:pt x="11495" y="3710"/>
                  <a:pt x="11497" y="3770"/>
                </a:cubicBezTo>
                <a:cubicBezTo>
                  <a:pt x="11499" y="3824"/>
                  <a:pt x="11496" y="3876"/>
                  <a:pt x="11484" y="3929"/>
                </a:cubicBezTo>
                <a:cubicBezTo>
                  <a:pt x="11481" y="3944"/>
                  <a:pt x="11480" y="3949"/>
                  <a:pt x="11472" y="3957"/>
                </a:cubicBezTo>
                <a:cubicBezTo>
                  <a:pt x="11476" y="3927"/>
                  <a:pt x="11485" y="3904"/>
                  <a:pt x="11504" y="3879"/>
                </a:cubicBezTo>
                <a:cubicBezTo>
                  <a:pt x="11525" y="3852"/>
                  <a:pt x="11549" y="3819"/>
                  <a:pt x="11585" y="3811"/>
                </a:cubicBezTo>
                <a:cubicBezTo>
                  <a:pt x="11626" y="3802"/>
                  <a:pt x="11661" y="3839"/>
                  <a:pt x="11680" y="3870"/>
                </a:cubicBezTo>
                <a:cubicBezTo>
                  <a:pt x="11706" y="3911"/>
                  <a:pt x="11726" y="3961"/>
                  <a:pt x="11730" y="4010"/>
                </a:cubicBezTo>
                <a:cubicBezTo>
                  <a:pt x="11732" y="4035"/>
                  <a:pt x="11730" y="4078"/>
                  <a:pt x="11695" y="4073"/>
                </a:cubicBezTo>
                <a:cubicBezTo>
                  <a:pt x="11668" y="4069"/>
                  <a:pt x="11661" y="4055"/>
                  <a:pt x="11646" y="4034"/>
                </a:cubicBezTo>
              </a:path>
              <a:path w="13586" h="6390" extrusionOk="0">
                <a:moveTo>
                  <a:pt x="11757" y="3920"/>
                </a:moveTo>
                <a:cubicBezTo>
                  <a:pt x="11763" y="3882"/>
                  <a:pt x="11763" y="3856"/>
                  <a:pt x="11754" y="3818"/>
                </a:cubicBezTo>
                <a:cubicBezTo>
                  <a:pt x="11740" y="3756"/>
                  <a:pt x="11717" y="3694"/>
                  <a:pt x="11691" y="3636"/>
                </a:cubicBezTo>
                <a:cubicBezTo>
                  <a:pt x="11669" y="3586"/>
                  <a:pt x="11599" y="3425"/>
                  <a:pt x="11538" y="3410"/>
                </a:cubicBezTo>
                <a:cubicBezTo>
                  <a:pt x="11524" y="3407"/>
                  <a:pt x="11519" y="3406"/>
                  <a:pt x="11515" y="3417"/>
                </a:cubicBezTo>
                <a:cubicBezTo>
                  <a:pt x="11533" y="3482"/>
                  <a:pt x="11566" y="3539"/>
                  <a:pt x="11603" y="3596"/>
                </a:cubicBezTo>
                <a:cubicBezTo>
                  <a:pt x="11660" y="3685"/>
                  <a:pt x="11715" y="3775"/>
                  <a:pt x="11778" y="3860"/>
                </a:cubicBezTo>
                <a:cubicBezTo>
                  <a:pt x="11804" y="3895"/>
                  <a:pt x="11830" y="3930"/>
                  <a:pt x="11857" y="3964"/>
                </a:cubicBezTo>
                <a:cubicBezTo>
                  <a:pt x="11804" y="3912"/>
                  <a:pt x="11748" y="3862"/>
                  <a:pt x="11691" y="3815"/>
                </a:cubicBezTo>
                <a:cubicBezTo>
                  <a:pt x="11619" y="3756"/>
                  <a:pt x="11539" y="3687"/>
                  <a:pt x="11449" y="3658"/>
                </a:cubicBezTo>
                <a:cubicBezTo>
                  <a:pt x="11411" y="3652"/>
                  <a:pt x="11402" y="3647"/>
                  <a:pt x="11381" y="3662"/>
                </a:cubicBezTo>
                <a:cubicBezTo>
                  <a:pt x="11376" y="3728"/>
                  <a:pt x="11398" y="3780"/>
                  <a:pt x="11425" y="3841"/>
                </a:cubicBezTo>
                <a:cubicBezTo>
                  <a:pt x="11455" y="3910"/>
                  <a:pt x="11492" y="3984"/>
                  <a:pt x="11509" y="4057"/>
                </a:cubicBezTo>
                <a:cubicBezTo>
                  <a:pt x="11510" y="4067"/>
                  <a:pt x="11511" y="4078"/>
                  <a:pt x="11512" y="4088"/>
                </a:cubicBezTo>
              </a:path>
              <a:path w="13586" h="6390" extrusionOk="0">
                <a:moveTo>
                  <a:pt x="10068" y="4420"/>
                </a:moveTo>
                <a:cubicBezTo>
                  <a:pt x="10054" y="4452"/>
                  <a:pt x="10053" y="4480"/>
                  <a:pt x="10059" y="4515"/>
                </a:cubicBezTo>
                <a:cubicBezTo>
                  <a:pt x="10069" y="4573"/>
                  <a:pt x="10077" y="4632"/>
                  <a:pt x="10087" y="4690"/>
                </a:cubicBezTo>
                <a:cubicBezTo>
                  <a:pt x="10095" y="4735"/>
                  <a:pt x="10102" y="4780"/>
                  <a:pt x="10107" y="4826"/>
                </a:cubicBezTo>
                <a:cubicBezTo>
                  <a:pt x="10109" y="4842"/>
                  <a:pt x="10109" y="4846"/>
                  <a:pt x="10111" y="4856"/>
                </a:cubicBezTo>
                <a:cubicBezTo>
                  <a:pt x="10132" y="4837"/>
                  <a:pt x="10140" y="4813"/>
                  <a:pt x="10156" y="4790"/>
                </a:cubicBezTo>
                <a:cubicBezTo>
                  <a:pt x="10175" y="4762"/>
                  <a:pt x="10197" y="4735"/>
                  <a:pt x="10233" y="4734"/>
                </a:cubicBezTo>
                <a:cubicBezTo>
                  <a:pt x="10274" y="4733"/>
                  <a:pt x="10303" y="4766"/>
                  <a:pt x="10325" y="4796"/>
                </a:cubicBezTo>
                <a:cubicBezTo>
                  <a:pt x="10349" y="4828"/>
                  <a:pt x="10386" y="4885"/>
                  <a:pt x="10370" y="4925"/>
                </a:cubicBezTo>
                <a:cubicBezTo>
                  <a:pt x="10360" y="4950"/>
                  <a:pt x="10358" y="4929"/>
                  <a:pt x="10342" y="4929"/>
                </a:cubicBezTo>
              </a:path>
              <a:path w="13586" h="6390" extrusionOk="0">
                <a:moveTo>
                  <a:pt x="10576" y="4338"/>
                </a:moveTo>
                <a:cubicBezTo>
                  <a:pt x="10580" y="4365"/>
                  <a:pt x="10582" y="4391"/>
                  <a:pt x="10584" y="4418"/>
                </a:cubicBezTo>
                <a:cubicBezTo>
                  <a:pt x="10589" y="4479"/>
                  <a:pt x="10588" y="4540"/>
                  <a:pt x="10586" y="4601"/>
                </a:cubicBezTo>
                <a:cubicBezTo>
                  <a:pt x="10584" y="4656"/>
                  <a:pt x="10585" y="4714"/>
                  <a:pt x="10575" y="4769"/>
                </a:cubicBezTo>
                <a:cubicBezTo>
                  <a:pt x="10570" y="4796"/>
                  <a:pt x="10563" y="4793"/>
                  <a:pt x="10574" y="4816"/>
                </a:cubicBezTo>
              </a:path>
              <a:path w="13586" h="6390" extrusionOk="0">
                <a:moveTo>
                  <a:pt x="10652" y="4747"/>
                </a:moveTo>
                <a:cubicBezTo>
                  <a:pt x="10635" y="4741"/>
                  <a:pt x="10617" y="4742"/>
                  <a:pt x="10598" y="4739"/>
                </a:cubicBezTo>
                <a:cubicBezTo>
                  <a:pt x="10557" y="4732"/>
                  <a:pt x="10518" y="4725"/>
                  <a:pt x="10479" y="4711"/>
                </a:cubicBezTo>
                <a:cubicBezTo>
                  <a:pt x="10456" y="4702"/>
                  <a:pt x="10448" y="4699"/>
                  <a:pt x="10435" y="4689"/>
                </a:cubicBezTo>
              </a:path>
              <a:path w="13586" h="6390" extrusionOk="0">
                <a:moveTo>
                  <a:pt x="10787" y="4430"/>
                </a:moveTo>
                <a:cubicBezTo>
                  <a:pt x="10779" y="4499"/>
                  <a:pt x="10773" y="4568"/>
                  <a:pt x="10766" y="4637"/>
                </a:cubicBezTo>
                <a:cubicBezTo>
                  <a:pt x="10759" y="4702"/>
                  <a:pt x="10747" y="4770"/>
                  <a:pt x="10747" y="4835"/>
                </a:cubicBezTo>
                <a:cubicBezTo>
                  <a:pt x="10747" y="4839"/>
                  <a:pt x="10747" y="4844"/>
                  <a:pt x="10747" y="4848"/>
                </a:cubicBezTo>
              </a:path>
              <a:path w="13586" h="6390" extrusionOk="0">
                <a:moveTo>
                  <a:pt x="10812" y="4697"/>
                </a:moveTo>
                <a:cubicBezTo>
                  <a:pt x="10794" y="4699"/>
                  <a:pt x="10777" y="4702"/>
                  <a:pt x="10759" y="4705"/>
                </a:cubicBezTo>
                <a:cubicBezTo>
                  <a:pt x="10727" y="4710"/>
                  <a:pt x="10696" y="4711"/>
                  <a:pt x="10664" y="4715"/>
                </a:cubicBezTo>
                <a:cubicBezTo>
                  <a:pt x="10649" y="4719"/>
                  <a:pt x="10644" y="4720"/>
                  <a:pt x="10634" y="4720"/>
                </a:cubicBezTo>
              </a:path>
              <a:path w="13586" h="6390" extrusionOk="0">
                <a:moveTo>
                  <a:pt x="10960" y="4792"/>
                </a:moveTo>
                <a:cubicBezTo>
                  <a:pt x="10959" y="4866"/>
                  <a:pt x="10963" y="4939"/>
                  <a:pt x="10971" y="5013"/>
                </a:cubicBezTo>
                <a:cubicBezTo>
                  <a:pt x="10977" y="5068"/>
                  <a:pt x="10974" y="5122"/>
                  <a:pt x="10976" y="5177"/>
                </a:cubicBezTo>
                <a:cubicBezTo>
                  <a:pt x="10977" y="5183"/>
                  <a:pt x="10977" y="5188"/>
                  <a:pt x="10978" y="5194"/>
                </a:cubicBezTo>
                <a:cubicBezTo>
                  <a:pt x="10961" y="5153"/>
                  <a:pt x="10956" y="5111"/>
                  <a:pt x="10951" y="5067"/>
                </a:cubicBezTo>
                <a:cubicBezTo>
                  <a:pt x="10941" y="4981"/>
                  <a:pt x="10933" y="4894"/>
                  <a:pt x="10945" y="4808"/>
                </a:cubicBezTo>
                <a:cubicBezTo>
                  <a:pt x="10950" y="4771"/>
                  <a:pt x="10956" y="4719"/>
                  <a:pt x="10991" y="4697"/>
                </a:cubicBezTo>
                <a:cubicBezTo>
                  <a:pt x="11019" y="4679"/>
                  <a:pt x="11049" y="4694"/>
                  <a:pt x="11072" y="4712"/>
                </a:cubicBezTo>
                <a:cubicBezTo>
                  <a:pt x="11099" y="4733"/>
                  <a:pt x="11119" y="4762"/>
                  <a:pt x="11128" y="4795"/>
                </a:cubicBezTo>
                <a:cubicBezTo>
                  <a:pt x="11135" y="4823"/>
                  <a:pt x="11127" y="4853"/>
                  <a:pt x="11103" y="4871"/>
                </a:cubicBezTo>
                <a:cubicBezTo>
                  <a:pt x="11065" y="4899"/>
                  <a:pt x="11028" y="4907"/>
                  <a:pt x="10981" y="4913"/>
                </a:cubicBezTo>
                <a:cubicBezTo>
                  <a:pt x="10949" y="4917"/>
                  <a:pt x="10922" y="4915"/>
                  <a:pt x="10890" y="4910"/>
                </a:cubicBezTo>
              </a:path>
              <a:path w="13586" h="6390" extrusionOk="0">
                <a:moveTo>
                  <a:pt x="11250" y="4518"/>
                </a:moveTo>
                <a:cubicBezTo>
                  <a:pt x="11231" y="4542"/>
                  <a:pt x="11216" y="4566"/>
                  <a:pt x="11196" y="4591"/>
                </a:cubicBezTo>
                <a:cubicBezTo>
                  <a:pt x="11178" y="4613"/>
                  <a:pt x="11153" y="4639"/>
                  <a:pt x="11140" y="4664"/>
                </a:cubicBezTo>
                <a:cubicBezTo>
                  <a:pt x="11139" y="4668"/>
                  <a:pt x="11138" y="4671"/>
                  <a:pt x="11137" y="4675"/>
                </a:cubicBezTo>
                <a:cubicBezTo>
                  <a:pt x="11159" y="4681"/>
                  <a:pt x="11182" y="4674"/>
                  <a:pt x="11206" y="4676"/>
                </a:cubicBezTo>
                <a:cubicBezTo>
                  <a:pt x="11241" y="4678"/>
                  <a:pt x="11283" y="4680"/>
                  <a:pt x="11312" y="4702"/>
                </a:cubicBezTo>
                <a:cubicBezTo>
                  <a:pt x="11337" y="4721"/>
                  <a:pt x="11354" y="4753"/>
                  <a:pt x="11352" y="4784"/>
                </a:cubicBezTo>
                <a:cubicBezTo>
                  <a:pt x="11350" y="4812"/>
                  <a:pt x="11333" y="4834"/>
                  <a:pt x="11305" y="4841"/>
                </a:cubicBezTo>
                <a:cubicBezTo>
                  <a:pt x="11279" y="4847"/>
                  <a:pt x="11262" y="4836"/>
                  <a:pt x="11240" y="4825"/>
                </a:cubicBezTo>
              </a:path>
              <a:path w="13586" h="6390" extrusionOk="0">
                <a:moveTo>
                  <a:pt x="11456" y="4652"/>
                </a:moveTo>
                <a:cubicBezTo>
                  <a:pt x="11465" y="4636"/>
                  <a:pt x="11465" y="4614"/>
                  <a:pt x="11462" y="4593"/>
                </a:cubicBezTo>
                <a:cubicBezTo>
                  <a:pt x="11461" y="4588"/>
                  <a:pt x="11459" y="4582"/>
                  <a:pt x="11458" y="4577"/>
                </a:cubicBezTo>
              </a:path>
              <a:path w="13586" h="6390" extrusionOk="0">
                <a:moveTo>
                  <a:pt x="11786" y="4284"/>
                </a:moveTo>
                <a:cubicBezTo>
                  <a:pt x="11808" y="4310"/>
                  <a:pt x="11814" y="4333"/>
                  <a:pt x="11814" y="4368"/>
                </a:cubicBezTo>
                <a:cubicBezTo>
                  <a:pt x="11814" y="4432"/>
                  <a:pt x="11795" y="4497"/>
                  <a:pt x="11765" y="4554"/>
                </a:cubicBezTo>
                <a:cubicBezTo>
                  <a:pt x="11736" y="4610"/>
                  <a:pt x="11688" y="4669"/>
                  <a:pt x="11641" y="4711"/>
                </a:cubicBezTo>
                <a:cubicBezTo>
                  <a:pt x="11618" y="4732"/>
                  <a:pt x="11604" y="4735"/>
                  <a:pt x="11580" y="4754"/>
                </a:cubicBezTo>
              </a:path>
              <a:path w="13586" h="6390" extrusionOk="0">
                <a:moveTo>
                  <a:pt x="11949" y="4296"/>
                </a:moveTo>
                <a:cubicBezTo>
                  <a:pt x="11936" y="4349"/>
                  <a:pt x="11919" y="4401"/>
                  <a:pt x="11906" y="4454"/>
                </a:cubicBezTo>
                <a:cubicBezTo>
                  <a:pt x="11887" y="4535"/>
                  <a:pt x="11866" y="4609"/>
                  <a:pt x="11829" y="4684"/>
                </a:cubicBezTo>
                <a:cubicBezTo>
                  <a:pt x="11803" y="4737"/>
                  <a:pt x="11782" y="4779"/>
                  <a:pt x="11741" y="4820"/>
                </a:cubicBezTo>
                <a:cubicBezTo>
                  <a:pt x="11729" y="4833"/>
                  <a:pt x="11727" y="4836"/>
                  <a:pt x="11718" y="4841"/>
                </a:cubicBezTo>
              </a:path>
              <a:path w="13586" h="6390" extrusionOk="0">
                <a:moveTo>
                  <a:pt x="12301" y="4274"/>
                </a:moveTo>
                <a:cubicBezTo>
                  <a:pt x="12274" y="4255"/>
                  <a:pt x="12281" y="4298"/>
                  <a:pt x="12277" y="4327"/>
                </a:cubicBezTo>
                <a:cubicBezTo>
                  <a:pt x="12269" y="4387"/>
                  <a:pt x="12267" y="4447"/>
                  <a:pt x="12261" y="4507"/>
                </a:cubicBezTo>
                <a:cubicBezTo>
                  <a:pt x="12255" y="4567"/>
                  <a:pt x="12244" y="4626"/>
                  <a:pt x="12229" y="4684"/>
                </a:cubicBezTo>
                <a:cubicBezTo>
                  <a:pt x="12221" y="4717"/>
                  <a:pt x="12202" y="4751"/>
                  <a:pt x="12200" y="4785"/>
                </a:cubicBezTo>
                <a:cubicBezTo>
                  <a:pt x="12202" y="4797"/>
                  <a:pt x="12205" y="4801"/>
                  <a:pt x="12218" y="4799"/>
                </a:cubicBezTo>
              </a:path>
              <a:path w="13586" h="6390" extrusionOk="0">
                <a:moveTo>
                  <a:pt x="12431" y="4682"/>
                </a:moveTo>
                <a:cubicBezTo>
                  <a:pt x="12390" y="4662"/>
                  <a:pt x="12351" y="4649"/>
                  <a:pt x="12306" y="4639"/>
                </a:cubicBezTo>
                <a:cubicBezTo>
                  <a:pt x="12238" y="4624"/>
                  <a:pt x="12169" y="4613"/>
                  <a:pt x="12100" y="4600"/>
                </a:cubicBezTo>
                <a:cubicBezTo>
                  <a:pt x="12048" y="4590"/>
                  <a:pt x="11999" y="4590"/>
                  <a:pt x="11947" y="4585"/>
                </a:cubicBezTo>
                <a:cubicBezTo>
                  <a:pt x="11932" y="4582"/>
                  <a:pt x="11929" y="4579"/>
                  <a:pt x="11920" y="4584"/>
                </a:cubicBezTo>
              </a:path>
              <a:path w="13586" h="6390" extrusionOk="0">
                <a:moveTo>
                  <a:pt x="12579" y="4150"/>
                </a:moveTo>
                <a:cubicBezTo>
                  <a:pt x="12606" y="4240"/>
                  <a:pt x="12626" y="4318"/>
                  <a:pt x="12626" y="4412"/>
                </a:cubicBezTo>
                <a:cubicBezTo>
                  <a:pt x="12626" y="4497"/>
                  <a:pt x="12598" y="4578"/>
                  <a:pt x="12570" y="4658"/>
                </a:cubicBezTo>
                <a:cubicBezTo>
                  <a:pt x="12551" y="4712"/>
                  <a:pt x="12527" y="4755"/>
                  <a:pt x="12487" y="4796"/>
                </a:cubicBezTo>
                <a:cubicBezTo>
                  <a:pt x="12475" y="4807"/>
                  <a:pt x="12473" y="4810"/>
                  <a:pt x="12463" y="4814"/>
                </a:cubicBezTo>
                <a:cubicBezTo>
                  <a:pt x="12476" y="4771"/>
                  <a:pt x="12497" y="4745"/>
                  <a:pt x="12529" y="4710"/>
                </a:cubicBezTo>
                <a:cubicBezTo>
                  <a:pt x="12606" y="4625"/>
                  <a:pt x="12646" y="4673"/>
                  <a:pt x="12670" y="4769"/>
                </a:cubicBezTo>
                <a:cubicBezTo>
                  <a:pt x="12677" y="4821"/>
                  <a:pt x="12679" y="4838"/>
                  <a:pt x="12670" y="4873"/>
                </a:cubicBezTo>
              </a:path>
              <a:path w="13586" h="6390" extrusionOk="0">
                <a:moveTo>
                  <a:pt x="12904" y="4605"/>
                </a:moveTo>
                <a:cubicBezTo>
                  <a:pt x="12896" y="4677"/>
                  <a:pt x="12889" y="4748"/>
                  <a:pt x="12885" y="4820"/>
                </a:cubicBezTo>
                <a:cubicBezTo>
                  <a:pt x="12967" y="4763"/>
                  <a:pt x="12950" y="4752"/>
                  <a:pt x="12987" y="4871"/>
                </a:cubicBezTo>
                <a:cubicBezTo>
                  <a:pt x="13002" y="4806"/>
                  <a:pt x="13016" y="4740"/>
                  <a:pt x="13031" y="4675"/>
                </a:cubicBezTo>
              </a:path>
              <a:path w="13586" h="6390" extrusionOk="0">
                <a:moveTo>
                  <a:pt x="13152" y="4673"/>
                </a:moveTo>
                <a:cubicBezTo>
                  <a:pt x="13149" y="4705"/>
                  <a:pt x="13068" y="4901"/>
                  <a:pt x="13147" y="4843"/>
                </a:cubicBezTo>
                <a:cubicBezTo>
                  <a:pt x="13176" y="4792"/>
                  <a:pt x="13185" y="4782"/>
                  <a:pt x="13174" y="4868"/>
                </a:cubicBezTo>
              </a:path>
              <a:path w="13586" h="6390" extrusionOk="0">
                <a:moveTo>
                  <a:pt x="13265" y="4372"/>
                </a:moveTo>
                <a:cubicBezTo>
                  <a:pt x="13272" y="4450"/>
                  <a:pt x="13280" y="4528"/>
                  <a:pt x="13279" y="4606"/>
                </a:cubicBezTo>
                <a:cubicBezTo>
                  <a:pt x="13278" y="4673"/>
                  <a:pt x="13280" y="4746"/>
                  <a:pt x="13266" y="4812"/>
                </a:cubicBezTo>
                <a:cubicBezTo>
                  <a:pt x="13250" y="4873"/>
                  <a:pt x="13245" y="4890"/>
                  <a:pt x="13235" y="4929"/>
                </a:cubicBezTo>
              </a:path>
              <a:path w="13586" h="6390" extrusionOk="0">
                <a:moveTo>
                  <a:pt x="13206" y="4818"/>
                </a:moveTo>
                <a:cubicBezTo>
                  <a:pt x="13200" y="4767"/>
                  <a:pt x="13196" y="4748"/>
                  <a:pt x="13168" y="4721"/>
                </a:cubicBezTo>
                <a:cubicBezTo>
                  <a:pt x="13197" y="4755"/>
                  <a:pt x="13283" y="4884"/>
                  <a:pt x="13347" y="4849"/>
                </a:cubicBezTo>
                <a:cubicBezTo>
                  <a:pt x="13435" y="4801"/>
                  <a:pt x="13354" y="4702"/>
                  <a:pt x="13317" y="4669"/>
                </a:cubicBezTo>
                <a:cubicBezTo>
                  <a:pt x="13268" y="4766"/>
                  <a:pt x="13251" y="4851"/>
                  <a:pt x="13260" y="4963"/>
                </a:cubicBezTo>
                <a:cubicBezTo>
                  <a:pt x="13268" y="5053"/>
                  <a:pt x="13286" y="5061"/>
                  <a:pt x="13360" y="5083"/>
                </a:cubicBezTo>
              </a:path>
              <a:path w="13586" h="6390" extrusionOk="0">
                <a:moveTo>
                  <a:pt x="13496" y="5044"/>
                </a:moveTo>
                <a:cubicBezTo>
                  <a:pt x="13461" y="4958"/>
                  <a:pt x="13466" y="4926"/>
                  <a:pt x="13375" y="4891"/>
                </a:cubicBezTo>
              </a:path>
              <a:path w="13586" h="6390" extrusionOk="0">
                <a:moveTo>
                  <a:pt x="12324" y="5170"/>
                </a:moveTo>
                <a:cubicBezTo>
                  <a:pt x="12342" y="5166"/>
                  <a:pt x="12360" y="5160"/>
                  <a:pt x="12378" y="5159"/>
                </a:cubicBezTo>
                <a:cubicBezTo>
                  <a:pt x="12368" y="5138"/>
                  <a:pt x="12357" y="5137"/>
                  <a:pt x="12332" y="5147"/>
                </a:cubicBezTo>
                <a:cubicBezTo>
                  <a:pt x="12291" y="5164"/>
                  <a:pt x="12265" y="5197"/>
                  <a:pt x="12250" y="5238"/>
                </a:cubicBezTo>
                <a:cubicBezTo>
                  <a:pt x="12234" y="5282"/>
                  <a:pt x="12234" y="5334"/>
                  <a:pt x="12261" y="5373"/>
                </a:cubicBezTo>
                <a:cubicBezTo>
                  <a:pt x="12281" y="5403"/>
                  <a:pt x="12317" y="5425"/>
                  <a:pt x="12352" y="5428"/>
                </a:cubicBezTo>
                <a:cubicBezTo>
                  <a:pt x="12391" y="5432"/>
                  <a:pt x="12423" y="5415"/>
                  <a:pt x="12458" y="5402"/>
                </a:cubicBezTo>
              </a:path>
              <a:path w="13586" h="6390" extrusionOk="0">
                <a:moveTo>
                  <a:pt x="12731" y="5144"/>
                </a:moveTo>
                <a:cubicBezTo>
                  <a:pt x="12665" y="5137"/>
                  <a:pt x="12644" y="5146"/>
                  <a:pt x="12592" y="5193"/>
                </a:cubicBezTo>
                <a:cubicBezTo>
                  <a:pt x="12551" y="5230"/>
                  <a:pt x="12503" y="5282"/>
                  <a:pt x="12495" y="5339"/>
                </a:cubicBezTo>
                <a:cubicBezTo>
                  <a:pt x="12487" y="5398"/>
                  <a:pt x="12562" y="5403"/>
                  <a:pt x="12597" y="5369"/>
                </a:cubicBezTo>
                <a:cubicBezTo>
                  <a:pt x="12628" y="5316"/>
                  <a:pt x="12638" y="5299"/>
                  <a:pt x="12631" y="5255"/>
                </a:cubicBezTo>
              </a:path>
              <a:path w="13586" h="6390" extrusionOk="0">
                <a:moveTo>
                  <a:pt x="12843" y="5269"/>
                </a:moveTo>
                <a:cubicBezTo>
                  <a:pt x="12840" y="5321"/>
                  <a:pt x="12831" y="5362"/>
                  <a:pt x="12817" y="5412"/>
                </a:cubicBezTo>
                <a:cubicBezTo>
                  <a:pt x="12858" y="5328"/>
                  <a:pt x="12874" y="5273"/>
                  <a:pt x="12960" y="5274"/>
                </a:cubicBezTo>
                <a:cubicBezTo>
                  <a:pt x="12975" y="5346"/>
                  <a:pt x="13017" y="5339"/>
                  <a:pt x="13029" y="5437"/>
                </a:cubicBezTo>
                <a:cubicBezTo>
                  <a:pt x="13030" y="5454"/>
                  <a:pt x="13030" y="5470"/>
                  <a:pt x="13031" y="5487"/>
                </a:cubicBezTo>
              </a:path>
              <a:path w="13586" h="6390" extrusionOk="0">
                <a:moveTo>
                  <a:pt x="13263" y="5132"/>
                </a:moveTo>
                <a:cubicBezTo>
                  <a:pt x="13224" y="5250"/>
                  <a:pt x="13192" y="5368"/>
                  <a:pt x="13131" y="5477"/>
                </a:cubicBezTo>
                <a:cubicBezTo>
                  <a:pt x="13082" y="5565"/>
                  <a:pt x="13025" y="5645"/>
                  <a:pt x="12981" y="5737"/>
                </a:cubicBezTo>
              </a:path>
              <a:path w="13586" h="6390" extrusionOk="0">
                <a:moveTo>
                  <a:pt x="12127" y="5646"/>
                </a:moveTo>
                <a:cubicBezTo>
                  <a:pt x="12104" y="5639"/>
                  <a:pt x="12089" y="5642"/>
                  <a:pt x="12072" y="5662"/>
                </a:cubicBezTo>
                <a:cubicBezTo>
                  <a:pt x="12049" y="5688"/>
                  <a:pt x="12027" y="5716"/>
                  <a:pt x="12005" y="5744"/>
                </a:cubicBezTo>
                <a:cubicBezTo>
                  <a:pt x="11980" y="5775"/>
                  <a:pt x="11955" y="5808"/>
                  <a:pt x="11943" y="5847"/>
                </a:cubicBezTo>
                <a:cubicBezTo>
                  <a:pt x="11929" y="5894"/>
                  <a:pt x="11958" y="5926"/>
                  <a:pt x="12000" y="5940"/>
                </a:cubicBezTo>
                <a:cubicBezTo>
                  <a:pt x="12030" y="5950"/>
                  <a:pt x="12059" y="5953"/>
                  <a:pt x="12090" y="5945"/>
                </a:cubicBezTo>
                <a:cubicBezTo>
                  <a:pt x="12107" y="5938"/>
                  <a:pt x="12114" y="5936"/>
                  <a:pt x="12127" y="5933"/>
                </a:cubicBezTo>
              </a:path>
              <a:path w="13586" h="6390" extrusionOk="0">
                <a:moveTo>
                  <a:pt x="12321" y="5995"/>
                </a:moveTo>
                <a:cubicBezTo>
                  <a:pt x="12298" y="5973"/>
                  <a:pt x="12288" y="5952"/>
                  <a:pt x="12286" y="5919"/>
                </a:cubicBezTo>
                <a:cubicBezTo>
                  <a:pt x="12284" y="5883"/>
                  <a:pt x="12289" y="5846"/>
                  <a:pt x="12304" y="5814"/>
                </a:cubicBezTo>
                <a:cubicBezTo>
                  <a:pt x="12323" y="5773"/>
                  <a:pt x="12354" y="5756"/>
                  <a:pt x="12395" y="5743"/>
                </a:cubicBezTo>
                <a:cubicBezTo>
                  <a:pt x="12453" y="5725"/>
                  <a:pt x="12522" y="5747"/>
                  <a:pt x="12579" y="5759"/>
                </a:cubicBezTo>
              </a:path>
              <a:path w="13586" h="6390" extrusionOk="0">
                <a:moveTo>
                  <a:pt x="12730" y="5582"/>
                </a:moveTo>
                <a:cubicBezTo>
                  <a:pt x="12743" y="5679"/>
                  <a:pt x="12728" y="5760"/>
                  <a:pt x="12696" y="5856"/>
                </a:cubicBezTo>
                <a:cubicBezTo>
                  <a:pt x="12676" y="5916"/>
                  <a:pt x="12650" y="5983"/>
                  <a:pt x="12613" y="6035"/>
                </a:cubicBezTo>
                <a:cubicBezTo>
                  <a:pt x="12608" y="6041"/>
                  <a:pt x="12603" y="6046"/>
                  <a:pt x="12598" y="6052"/>
                </a:cubicBezTo>
              </a:path>
              <a:path w="13586" h="6390" extrusionOk="0">
                <a:moveTo>
                  <a:pt x="12878" y="5725"/>
                </a:moveTo>
                <a:cubicBezTo>
                  <a:pt x="12963" y="5690"/>
                  <a:pt x="13006" y="5719"/>
                  <a:pt x="13004" y="5824"/>
                </a:cubicBezTo>
                <a:cubicBezTo>
                  <a:pt x="13002" y="5917"/>
                  <a:pt x="12960" y="5954"/>
                  <a:pt x="12882" y="5987"/>
                </a:cubicBezTo>
                <a:cubicBezTo>
                  <a:pt x="12938" y="6032"/>
                  <a:pt x="12997" y="6065"/>
                  <a:pt x="13058" y="6105"/>
                </a:cubicBezTo>
              </a:path>
              <a:path w="13586" h="6390" extrusionOk="0">
                <a:moveTo>
                  <a:pt x="13144" y="5811"/>
                </a:moveTo>
                <a:cubicBezTo>
                  <a:pt x="13142" y="5899"/>
                  <a:pt x="13130" y="5984"/>
                  <a:pt x="13119" y="6072"/>
                </a:cubicBezTo>
                <a:cubicBezTo>
                  <a:pt x="13112" y="6130"/>
                  <a:pt x="13110" y="6146"/>
                  <a:pt x="13104" y="6183"/>
                </a:cubicBezTo>
              </a:path>
              <a:path w="13586" h="6390" extrusionOk="0">
                <a:moveTo>
                  <a:pt x="13412" y="6163"/>
                </a:moveTo>
                <a:cubicBezTo>
                  <a:pt x="13406" y="6130"/>
                  <a:pt x="13353" y="5971"/>
                  <a:pt x="13375" y="5946"/>
                </a:cubicBezTo>
                <a:cubicBezTo>
                  <a:pt x="13389" y="5946"/>
                  <a:pt x="13402" y="5945"/>
                  <a:pt x="13416" y="5945"/>
                </a:cubicBezTo>
              </a:path>
              <a:path w="13586" h="6390" extrusionOk="0">
                <a:moveTo>
                  <a:pt x="13585" y="5700"/>
                </a:moveTo>
                <a:cubicBezTo>
                  <a:pt x="13576" y="5804"/>
                  <a:pt x="13555" y="5894"/>
                  <a:pt x="13523" y="5994"/>
                </a:cubicBezTo>
                <a:cubicBezTo>
                  <a:pt x="13502" y="6061"/>
                  <a:pt x="13479" y="6127"/>
                  <a:pt x="13460" y="6194"/>
                </a:cubicBezTo>
                <a:cubicBezTo>
                  <a:pt x="13441" y="6259"/>
                  <a:pt x="13426" y="6324"/>
                  <a:pt x="13408" y="6389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4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997451" y="3246835"/>
            <a:ext cx="174625" cy="140494"/>
          </a:xfrm>
          <a:custGeom>
            <a:avLst/>
            <a:gdLst>
              <a:gd name="T0" fmla="+- 0 14055 13884"/>
              <a:gd name="T1" fmla="*/ T0 w 483"/>
              <a:gd name="T2" fmla="+- 0 12361 12027"/>
              <a:gd name="T3" fmla="*/ 12361 h 519"/>
              <a:gd name="T4" fmla="+- 0 14091 13884"/>
              <a:gd name="T5" fmla="*/ T4 w 483"/>
              <a:gd name="T6" fmla="+- 0 12375 12027"/>
              <a:gd name="T7" fmla="*/ 12375 h 519"/>
              <a:gd name="T8" fmla="+- 0 14093 13884"/>
              <a:gd name="T9" fmla="*/ T8 w 483"/>
              <a:gd name="T10" fmla="+- 0 12372 12027"/>
              <a:gd name="T11" fmla="*/ 12372 h 519"/>
              <a:gd name="T12" fmla="+- 0 14127 13884"/>
              <a:gd name="T13" fmla="*/ T12 w 483"/>
              <a:gd name="T14" fmla="+- 0 12356 12027"/>
              <a:gd name="T15" fmla="*/ 12356 h 519"/>
              <a:gd name="T16" fmla="+- 0 14165 13884"/>
              <a:gd name="T17" fmla="*/ T16 w 483"/>
              <a:gd name="T18" fmla="+- 0 12338 12027"/>
              <a:gd name="T19" fmla="*/ 12338 h 519"/>
              <a:gd name="T20" fmla="+- 0 14180 13884"/>
              <a:gd name="T21" fmla="*/ T20 w 483"/>
              <a:gd name="T22" fmla="+- 0 12308 12027"/>
              <a:gd name="T23" fmla="*/ 12308 h 519"/>
              <a:gd name="T24" fmla="+- 0 14202 13884"/>
              <a:gd name="T25" fmla="*/ T24 w 483"/>
              <a:gd name="T26" fmla="+- 0 12272 12027"/>
              <a:gd name="T27" fmla="*/ 12272 h 519"/>
              <a:gd name="T28" fmla="+- 0 14236 13884"/>
              <a:gd name="T29" fmla="*/ T28 w 483"/>
              <a:gd name="T30" fmla="+- 0 12214 12027"/>
              <a:gd name="T31" fmla="*/ 12214 h 519"/>
              <a:gd name="T32" fmla="+- 0 14292 13884"/>
              <a:gd name="T33" fmla="*/ T32 w 483"/>
              <a:gd name="T34" fmla="+- 0 12122 12027"/>
              <a:gd name="T35" fmla="*/ 12122 h 519"/>
              <a:gd name="T36" fmla="+- 0 14258 13884"/>
              <a:gd name="T37" fmla="*/ T36 w 483"/>
              <a:gd name="T38" fmla="+- 0 12052 12027"/>
              <a:gd name="T39" fmla="*/ 12052 h 519"/>
              <a:gd name="T40" fmla="+- 0 14243 13884"/>
              <a:gd name="T41" fmla="*/ T40 w 483"/>
              <a:gd name="T42" fmla="+- 0 12021 12027"/>
              <a:gd name="T43" fmla="*/ 12021 h 519"/>
              <a:gd name="T44" fmla="+- 0 14205 13884"/>
              <a:gd name="T45" fmla="*/ T44 w 483"/>
              <a:gd name="T46" fmla="+- 0 12024 12027"/>
              <a:gd name="T47" fmla="*/ 12024 h 519"/>
              <a:gd name="T48" fmla="+- 0 14179 13884"/>
              <a:gd name="T49" fmla="*/ T48 w 483"/>
              <a:gd name="T50" fmla="+- 0 12034 12027"/>
              <a:gd name="T51" fmla="*/ 12034 h 519"/>
              <a:gd name="T52" fmla="+- 0 14112 13884"/>
              <a:gd name="T53" fmla="*/ T52 w 483"/>
              <a:gd name="T54" fmla="+- 0 12059 12027"/>
              <a:gd name="T55" fmla="*/ 12059 h 519"/>
              <a:gd name="T56" fmla="+- 0 14062 13884"/>
              <a:gd name="T57" fmla="*/ T56 w 483"/>
              <a:gd name="T58" fmla="+- 0 12111 12027"/>
              <a:gd name="T59" fmla="*/ 12111 h 519"/>
              <a:gd name="T60" fmla="+- 0 14014 13884"/>
              <a:gd name="T61" fmla="*/ T60 w 483"/>
              <a:gd name="T62" fmla="+- 0 12161 12027"/>
              <a:gd name="T63" fmla="*/ 12161 h 519"/>
              <a:gd name="T64" fmla="+- 0 13973 13884"/>
              <a:gd name="T65" fmla="*/ T64 w 483"/>
              <a:gd name="T66" fmla="+- 0 12205 12027"/>
              <a:gd name="T67" fmla="*/ 12205 h 519"/>
              <a:gd name="T68" fmla="+- 0 13922 13884"/>
              <a:gd name="T69" fmla="*/ T68 w 483"/>
              <a:gd name="T70" fmla="+- 0 12254 12027"/>
              <a:gd name="T71" fmla="*/ 12254 h 519"/>
              <a:gd name="T72" fmla="+- 0 13896 13884"/>
              <a:gd name="T73" fmla="*/ T72 w 483"/>
              <a:gd name="T74" fmla="+- 0 12309 12027"/>
              <a:gd name="T75" fmla="*/ 12309 h 519"/>
              <a:gd name="T76" fmla="+- 0 13875 13884"/>
              <a:gd name="T77" fmla="*/ T76 w 483"/>
              <a:gd name="T78" fmla="+- 0 12355 12027"/>
              <a:gd name="T79" fmla="*/ 12355 h 519"/>
              <a:gd name="T80" fmla="+- 0 13881 13884"/>
              <a:gd name="T81" fmla="*/ T80 w 483"/>
              <a:gd name="T82" fmla="+- 0 12400 12027"/>
              <a:gd name="T83" fmla="*/ 12400 h 519"/>
              <a:gd name="T84" fmla="+- 0 13917 13884"/>
              <a:gd name="T85" fmla="*/ T84 w 483"/>
              <a:gd name="T86" fmla="+- 0 12436 12027"/>
              <a:gd name="T87" fmla="*/ 12436 h 519"/>
              <a:gd name="T88" fmla="+- 0 13965 13884"/>
              <a:gd name="T89" fmla="*/ T88 w 483"/>
              <a:gd name="T90" fmla="+- 0 12484 12027"/>
              <a:gd name="T91" fmla="*/ 12484 h 519"/>
              <a:gd name="T92" fmla="+- 0 14040 13884"/>
              <a:gd name="T93" fmla="*/ T92 w 483"/>
              <a:gd name="T94" fmla="+- 0 12507 12027"/>
              <a:gd name="T95" fmla="*/ 12507 h 519"/>
              <a:gd name="T96" fmla="+- 0 14104 13884"/>
              <a:gd name="T97" fmla="*/ T96 w 483"/>
              <a:gd name="T98" fmla="+- 0 12524 12027"/>
              <a:gd name="T99" fmla="*/ 12524 h 519"/>
              <a:gd name="T100" fmla="+- 0 14169 13884"/>
              <a:gd name="T101" fmla="*/ T100 w 483"/>
              <a:gd name="T102" fmla="+- 0 12541 12027"/>
              <a:gd name="T103" fmla="*/ 12541 h 519"/>
              <a:gd name="T104" fmla="+- 0 14230 13884"/>
              <a:gd name="T105" fmla="*/ T104 w 483"/>
              <a:gd name="T106" fmla="+- 0 12546 12027"/>
              <a:gd name="T107" fmla="*/ 12546 h 519"/>
              <a:gd name="T108" fmla="+- 0 14297 13884"/>
              <a:gd name="T109" fmla="*/ T108 w 483"/>
              <a:gd name="T110" fmla="+- 0 12542 12027"/>
              <a:gd name="T111" fmla="*/ 12542 h 519"/>
              <a:gd name="T112" fmla="+- 0 14320 13884"/>
              <a:gd name="T113" fmla="*/ T112 w 483"/>
              <a:gd name="T114" fmla="+- 0 12541 12027"/>
              <a:gd name="T115" fmla="*/ 12541 h 519"/>
              <a:gd name="T116" fmla="+- 0 14343 13884"/>
              <a:gd name="T117" fmla="*/ T116 w 483"/>
              <a:gd name="T118" fmla="+- 0 12538 12027"/>
              <a:gd name="T119" fmla="*/ 12538 h 519"/>
              <a:gd name="T120" fmla="+- 0 14366 13884"/>
              <a:gd name="T121" fmla="*/ T120 w 483"/>
              <a:gd name="T122" fmla="+- 0 12536 12027"/>
              <a:gd name="T123" fmla="*/ 12536 h 51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483" h="519" extrusionOk="0">
                <a:moveTo>
                  <a:pt x="171" y="334"/>
                </a:moveTo>
                <a:cubicBezTo>
                  <a:pt x="207" y="348"/>
                  <a:pt x="209" y="345"/>
                  <a:pt x="243" y="329"/>
                </a:cubicBezTo>
                <a:cubicBezTo>
                  <a:pt x="281" y="311"/>
                  <a:pt x="296" y="281"/>
                  <a:pt x="318" y="245"/>
                </a:cubicBezTo>
                <a:cubicBezTo>
                  <a:pt x="352" y="187"/>
                  <a:pt x="408" y="95"/>
                  <a:pt x="374" y="25"/>
                </a:cubicBezTo>
                <a:cubicBezTo>
                  <a:pt x="359" y="-6"/>
                  <a:pt x="321" y="-3"/>
                  <a:pt x="295" y="7"/>
                </a:cubicBezTo>
                <a:cubicBezTo>
                  <a:pt x="228" y="32"/>
                  <a:pt x="178" y="84"/>
                  <a:pt x="130" y="134"/>
                </a:cubicBezTo>
                <a:cubicBezTo>
                  <a:pt x="89" y="178"/>
                  <a:pt x="38" y="227"/>
                  <a:pt x="12" y="282"/>
                </a:cubicBezTo>
                <a:cubicBezTo>
                  <a:pt x="-9" y="328"/>
                  <a:pt x="-3" y="373"/>
                  <a:pt x="33" y="409"/>
                </a:cubicBezTo>
                <a:cubicBezTo>
                  <a:pt x="81" y="457"/>
                  <a:pt x="156" y="480"/>
                  <a:pt x="220" y="497"/>
                </a:cubicBezTo>
                <a:cubicBezTo>
                  <a:pt x="285" y="514"/>
                  <a:pt x="346" y="519"/>
                  <a:pt x="413" y="515"/>
                </a:cubicBezTo>
                <a:cubicBezTo>
                  <a:pt x="436" y="514"/>
                  <a:pt x="459" y="511"/>
                  <a:pt x="482" y="509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5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483226" y="2797969"/>
            <a:ext cx="207963" cy="100013"/>
          </a:xfrm>
          <a:custGeom>
            <a:avLst/>
            <a:gdLst>
              <a:gd name="T0" fmla="+- 0 15231 15231"/>
              <a:gd name="T1" fmla="*/ T0 w 580"/>
              <a:gd name="T2" fmla="+- 0 10391 10361"/>
              <a:gd name="T3" fmla="*/ 10391 h 372"/>
              <a:gd name="T4" fmla="+- 0 15253 15231"/>
              <a:gd name="T5" fmla="*/ T4 w 580"/>
              <a:gd name="T6" fmla="+- 0 10376 10361"/>
              <a:gd name="T7" fmla="*/ 10376 h 372"/>
              <a:gd name="T8" fmla="+- 0 15245 15231"/>
              <a:gd name="T9" fmla="*/ T8 w 580"/>
              <a:gd name="T10" fmla="+- 0 10379 10361"/>
              <a:gd name="T11" fmla="*/ 10379 h 372"/>
              <a:gd name="T12" fmla="+- 0 15269 15231"/>
              <a:gd name="T13" fmla="*/ T12 w 580"/>
              <a:gd name="T14" fmla="+- 0 10371 10361"/>
              <a:gd name="T15" fmla="*/ 10371 h 372"/>
              <a:gd name="T16" fmla="+- 0 15282 15231"/>
              <a:gd name="T17" fmla="*/ T16 w 580"/>
              <a:gd name="T18" fmla="+- 0 10400 10361"/>
              <a:gd name="T19" fmla="*/ 10400 h 372"/>
              <a:gd name="T20" fmla="+- 0 15292 15231"/>
              <a:gd name="T21" fmla="*/ T20 w 580"/>
              <a:gd name="T22" fmla="+- 0 10430 10361"/>
              <a:gd name="T23" fmla="*/ 10430 h 372"/>
              <a:gd name="T24" fmla="+- 0 15298 15231"/>
              <a:gd name="T25" fmla="*/ T24 w 580"/>
              <a:gd name="T26" fmla="+- 0 10466 10361"/>
              <a:gd name="T27" fmla="*/ 10466 h 372"/>
              <a:gd name="T28" fmla="+- 0 15308 15231"/>
              <a:gd name="T29" fmla="*/ T28 w 580"/>
              <a:gd name="T30" fmla="+- 0 10530 10361"/>
              <a:gd name="T31" fmla="*/ 10530 h 372"/>
              <a:gd name="T32" fmla="+- 0 15313 15231"/>
              <a:gd name="T33" fmla="*/ T32 w 580"/>
              <a:gd name="T34" fmla="+- 0 10597 10361"/>
              <a:gd name="T35" fmla="*/ 10597 h 372"/>
              <a:gd name="T36" fmla="+- 0 15308 15231"/>
              <a:gd name="T37" fmla="*/ T36 w 580"/>
              <a:gd name="T38" fmla="+- 0 10661 10361"/>
              <a:gd name="T39" fmla="*/ 10661 h 372"/>
              <a:gd name="T40" fmla="+- 0 15306 15231"/>
              <a:gd name="T41" fmla="*/ T40 w 580"/>
              <a:gd name="T42" fmla="+- 0 10688 10361"/>
              <a:gd name="T43" fmla="*/ 10688 h 372"/>
              <a:gd name="T44" fmla="+- 0 15300 15231"/>
              <a:gd name="T45" fmla="*/ T44 w 580"/>
              <a:gd name="T46" fmla="+- 0 10689 10361"/>
              <a:gd name="T47" fmla="*/ 10689 h 372"/>
              <a:gd name="T48" fmla="+- 0 15291 15231"/>
              <a:gd name="T49" fmla="*/ T48 w 580"/>
              <a:gd name="T50" fmla="+- 0 10708 10361"/>
              <a:gd name="T51" fmla="*/ 10708 h 372"/>
              <a:gd name="T52" fmla="+- 0 15281 15231"/>
              <a:gd name="T53" fmla="*/ T52 w 580"/>
              <a:gd name="T54" fmla="+- 0 10668 10361"/>
              <a:gd name="T55" fmla="*/ 10668 h 372"/>
              <a:gd name="T56" fmla="+- 0 15280 15231"/>
              <a:gd name="T57" fmla="*/ T56 w 580"/>
              <a:gd name="T58" fmla="+- 0 10636 10361"/>
              <a:gd name="T59" fmla="*/ 10636 h 372"/>
              <a:gd name="T60" fmla="+- 0 15286 15231"/>
              <a:gd name="T61" fmla="*/ T60 w 580"/>
              <a:gd name="T62" fmla="+- 0 10595 10361"/>
              <a:gd name="T63" fmla="*/ 10595 h 372"/>
              <a:gd name="T64" fmla="+- 0 15293 15231"/>
              <a:gd name="T65" fmla="*/ T64 w 580"/>
              <a:gd name="T66" fmla="+- 0 10541 10361"/>
              <a:gd name="T67" fmla="*/ 10541 h 372"/>
              <a:gd name="T68" fmla="+- 0 15301 15231"/>
              <a:gd name="T69" fmla="*/ T68 w 580"/>
              <a:gd name="T70" fmla="+- 0 10485 10361"/>
              <a:gd name="T71" fmla="*/ 10485 h 372"/>
              <a:gd name="T72" fmla="+- 0 15321 15231"/>
              <a:gd name="T73" fmla="*/ T72 w 580"/>
              <a:gd name="T74" fmla="+- 0 10434 10361"/>
              <a:gd name="T75" fmla="*/ 10434 h 372"/>
              <a:gd name="T76" fmla="+- 0 15334 15231"/>
              <a:gd name="T77" fmla="*/ T76 w 580"/>
              <a:gd name="T78" fmla="+- 0 10401 10361"/>
              <a:gd name="T79" fmla="*/ 10401 h 372"/>
              <a:gd name="T80" fmla="+- 0 15361 15231"/>
              <a:gd name="T81" fmla="*/ T80 w 580"/>
              <a:gd name="T82" fmla="+- 0 10358 10361"/>
              <a:gd name="T83" fmla="*/ 10358 h 372"/>
              <a:gd name="T84" fmla="+- 0 15402 15231"/>
              <a:gd name="T85" fmla="*/ T84 w 580"/>
              <a:gd name="T86" fmla="+- 0 10361 10361"/>
              <a:gd name="T87" fmla="*/ 10361 h 372"/>
              <a:gd name="T88" fmla="+- 0 15447 15231"/>
              <a:gd name="T89" fmla="*/ T88 w 580"/>
              <a:gd name="T90" fmla="+- 0 10365 10361"/>
              <a:gd name="T91" fmla="*/ 10365 h 372"/>
              <a:gd name="T92" fmla="+- 0 15489 15231"/>
              <a:gd name="T93" fmla="*/ T92 w 580"/>
              <a:gd name="T94" fmla="+- 0 10422 10361"/>
              <a:gd name="T95" fmla="*/ 10422 h 372"/>
              <a:gd name="T96" fmla="+- 0 15514 15231"/>
              <a:gd name="T97" fmla="*/ T96 w 580"/>
              <a:gd name="T98" fmla="+- 0 10454 10361"/>
              <a:gd name="T99" fmla="*/ 10454 h 372"/>
              <a:gd name="T100" fmla="+- 0 15567 15231"/>
              <a:gd name="T101" fmla="*/ T100 w 580"/>
              <a:gd name="T102" fmla="+- 0 10522 10361"/>
              <a:gd name="T103" fmla="*/ 10522 h 372"/>
              <a:gd name="T104" fmla="+- 0 15603 15231"/>
              <a:gd name="T105" fmla="*/ T104 w 580"/>
              <a:gd name="T106" fmla="+- 0 10601 10361"/>
              <a:gd name="T107" fmla="*/ 10601 h 372"/>
              <a:gd name="T108" fmla="+- 0 15645 15231"/>
              <a:gd name="T109" fmla="*/ T108 w 580"/>
              <a:gd name="T110" fmla="+- 0 10676 10361"/>
              <a:gd name="T111" fmla="*/ 10676 h 372"/>
              <a:gd name="T112" fmla="+- 0 15659 15231"/>
              <a:gd name="T113" fmla="*/ T112 w 580"/>
              <a:gd name="T114" fmla="+- 0 10701 10361"/>
              <a:gd name="T115" fmla="*/ 10701 h 372"/>
              <a:gd name="T116" fmla="+- 0 15680 15231"/>
              <a:gd name="T117" fmla="*/ T116 w 580"/>
              <a:gd name="T118" fmla="+- 0 10729 10361"/>
              <a:gd name="T119" fmla="*/ 10729 h 372"/>
              <a:gd name="T120" fmla="+- 0 15711 15231"/>
              <a:gd name="T121" fmla="*/ T120 w 580"/>
              <a:gd name="T122" fmla="+- 0 10732 10361"/>
              <a:gd name="T123" fmla="*/ 10732 h 372"/>
              <a:gd name="T124" fmla="+- 0 15744 15231"/>
              <a:gd name="T125" fmla="*/ T124 w 580"/>
              <a:gd name="T126" fmla="+- 0 10735 10361"/>
              <a:gd name="T127" fmla="*/ 10735 h 372"/>
              <a:gd name="T128" fmla="+- 0 15777 15231"/>
              <a:gd name="T129" fmla="*/ T128 w 580"/>
              <a:gd name="T130" fmla="+- 0 10729 10361"/>
              <a:gd name="T131" fmla="*/ 10729 h 372"/>
              <a:gd name="T132" fmla="+- 0 15810 15231"/>
              <a:gd name="T133" fmla="*/ T132 w 580"/>
              <a:gd name="T134" fmla="+- 0 10724 10361"/>
              <a:gd name="T135" fmla="*/ 10724 h 37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</a:cxnLst>
            <a:rect l="0" t="0" r="r" b="b"/>
            <a:pathLst>
              <a:path w="580" h="372" extrusionOk="0">
                <a:moveTo>
                  <a:pt x="0" y="30"/>
                </a:moveTo>
                <a:cubicBezTo>
                  <a:pt x="22" y="15"/>
                  <a:pt x="14" y="18"/>
                  <a:pt x="38" y="10"/>
                </a:cubicBezTo>
                <a:cubicBezTo>
                  <a:pt x="51" y="39"/>
                  <a:pt x="61" y="69"/>
                  <a:pt x="67" y="105"/>
                </a:cubicBezTo>
                <a:cubicBezTo>
                  <a:pt x="77" y="169"/>
                  <a:pt x="82" y="236"/>
                  <a:pt x="77" y="300"/>
                </a:cubicBezTo>
                <a:cubicBezTo>
                  <a:pt x="75" y="327"/>
                  <a:pt x="69" y="328"/>
                  <a:pt x="60" y="347"/>
                </a:cubicBezTo>
                <a:cubicBezTo>
                  <a:pt x="50" y="307"/>
                  <a:pt x="49" y="275"/>
                  <a:pt x="55" y="234"/>
                </a:cubicBezTo>
                <a:cubicBezTo>
                  <a:pt x="62" y="180"/>
                  <a:pt x="70" y="124"/>
                  <a:pt x="90" y="73"/>
                </a:cubicBezTo>
                <a:cubicBezTo>
                  <a:pt x="103" y="40"/>
                  <a:pt x="130" y="-3"/>
                  <a:pt x="171" y="0"/>
                </a:cubicBezTo>
                <a:cubicBezTo>
                  <a:pt x="216" y="4"/>
                  <a:pt x="258" y="61"/>
                  <a:pt x="283" y="93"/>
                </a:cubicBezTo>
                <a:cubicBezTo>
                  <a:pt x="336" y="161"/>
                  <a:pt x="372" y="240"/>
                  <a:pt x="414" y="315"/>
                </a:cubicBezTo>
                <a:cubicBezTo>
                  <a:pt x="428" y="340"/>
                  <a:pt x="449" y="368"/>
                  <a:pt x="480" y="371"/>
                </a:cubicBezTo>
                <a:cubicBezTo>
                  <a:pt x="513" y="374"/>
                  <a:pt x="546" y="368"/>
                  <a:pt x="579" y="36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6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940425" y="3253979"/>
            <a:ext cx="236538" cy="182165"/>
          </a:xfrm>
          <a:custGeom>
            <a:avLst/>
            <a:gdLst>
              <a:gd name="T0" fmla="+- 0 17069 16503"/>
              <a:gd name="T1" fmla="*/ T0 w 657"/>
              <a:gd name="T2" fmla="+- 0 12717 12050"/>
              <a:gd name="T3" fmla="*/ 12717 h 676"/>
              <a:gd name="T4" fmla="+- 0 17039 16503"/>
              <a:gd name="T5" fmla="*/ T4 w 657"/>
              <a:gd name="T6" fmla="+- 0 12715 12050"/>
              <a:gd name="T7" fmla="*/ 12715 h 676"/>
              <a:gd name="T8" fmla="+- 0 17058 16503"/>
              <a:gd name="T9" fmla="*/ T8 w 657"/>
              <a:gd name="T10" fmla="+- 0 12727 12050"/>
              <a:gd name="T11" fmla="*/ 12727 h 676"/>
              <a:gd name="T12" fmla="+- 0 17042 16503"/>
              <a:gd name="T13" fmla="*/ T12 w 657"/>
              <a:gd name="T14" fmla="+- 0 12696 12050"/>
              <a:gd name="T15" fmla="*/ 12696 h 676"/>
              <a:gd name="T16" fmla="+- 0 17025 16503"/>
              <a:gd name="T17" fmla="*/ T16 w 657"/>
              <a:gd name="T18" fmla="+- 0 12662 12050"/>
              <a:gd name="T19" fmla="*/ 12662 h 676"/>
              <a:gd name="T20" fmla="+- 0 17016 16503"/>
              <a:gd name="T21" fmla="*/ T20 w 657"/>
              <a:gd name="T22" fmla="+- 0 12621 12050"/>
              <a:gd name="T23" fmla="*/ 12621 h 676"/>
              <a:gd name="T24" fmla="+- 0 17004 16503"/>
              <a:gd name="T25" fmla="*/ T24 w 657"/>
              <a:gd name="T26" fmla="+- 0 12584 12050"/>
              <a:gd name="T27" fmla="*/ 12584 h 676"/>
              <a:gd name="T28" fmla="+- 0 16983 16503"/>
              <a:gd name="T29" fmla="*/ T28 w 657"/>
              <a:gd name="T30" fmla="+- 0 12518 12050"/>
              <a:gd name="T31" fmla="*/ 12518 h 676"/>
              <a:gd name="T32" fmla="+- 0 16964 16503"/>
              <a:gd name="T33" fmla="*/ T32 w 657"/>
              <a:gd name="T34" fmla="+- 0 12453 12050"/>
              <a:gd name="T35" fmla="*/ 12453 h 676"/>
              <a:gd name="T36" fmla="+- 0 16947 16503"/>
              <a:gd name="T37" fmla="*/ T36 w 657"/>
              <a:gd name="T38" fmla="+- 0 12386 12050"/>
              <a:gd name="T39" fmla="*/ 12386 h 676"/>
              <a:gd name="T40" fmla="+- 0 16927 16503"/>
              <a:gd name="T41" fmla="*/ T40 w 657"/>
              <a:gd name="T42" fmla="+- 0 12306 12050"/>
              <a:gd name="T43" fmla="*/ 12306 h 676"/>
              <a:gd name="T44" fmla="+- 0 16889 16503"/>
              <a:gd name="T45" fmla="*/ T44 w 657"/>
              <a:gd name="T46" fmla="+- 0 12208 12050"/>
              <a:gd name="T47" fmla="*/ 12208 h 676"/>
              <a:gd name="T48" fmla="+- 0 16888 16503"/>
              <a:gd name="T49" fmla="*/ T48 w 657"/>
              <a:gd name="T50" fmla="+- 0 12125 12050"/>
              <a:gd name="T51" fmla="*/ 12125 h 676"/>
              <a:gd name="T52" fmla="+- 0 16889 16503"/>
              <a:gd name="T53" fmla="*/ T52 w 657"/>
              <a:gd name="T54" fmla="+- 0 12120 12050"/>
              <a:gd name="T55" fmla="*/ 12120 h 676"/>
              <a:gd name="T56" fmla="+- 0 16891 16503"/>
              <a:gd name="T57" fmla="*/ T56 w 657"/>
              <a:gd name="T58" fmla="+- 0 12115 12050"/>
              <a:gd name="T59" fmla="*/ 12115 h 676"/>
              <a:gd name="T60" fmla="+- 0 16892 16503"/>
              <a:gd name="T61" fmla="*/ T60 w 657"/>
              <a:gd name="T62" fmla="+- 0 12110 12050"/>
              <a:gd name="T63" fmla="*/ 12110 h 676"/>
              <a:gd name="T64" fmla="+- 0 16916 16503"/>
              <a:gd name="T65" fmla="*/ T64 w 657"/>
              <a:gd name="T66" fmla="+- 0 12119 12050"/>
              <a:gd name="T67" fmla="*/ 12119 h 676"/>
              <a:gd name="T68" fmla="+- 0 16936 16503"/>
              <a:gd name="T69" fmla="*/ T68 w 657"/>
              <a:gd name="T70" fmla="+- 0 12128 12050"/>
              <a:gd name="T71" fmla="*/ 12128 h 676"/>
              <a:gd name="T72" fmla="+- 0 16958 16503"/>
              <a:gd name="T73" fmla="*/ T72 w 657"/>
              <a:gd name="T74" fmla="+- 0 12145 12050"/>
              <a:gd name="T75" fmla="*/ 12145 h 676"/>
              <a:gd name="T76" fmla="+- 0 17003 16503"/>
              <a:gd name="T77" fmla="*/ T76 w 657"/>
              <a:gd name="T78" fmla="+- 0 12181 12050"/>
              <a:gd name="T79" fmla="*/ 12181 h 676"/>
              <a:gd name="T80" fmla="+- 0 17046 16503"/>
              <a:gd name="T81" fmla="*/ T80 w 657"/>
              <a:gd name="T82" fmla="+- 0 12223 12050"/>
              <a:gd name="T83" fmla="*/ 12223 h 676"/>
              <a:gd name="T84" fmla="+- 0 17083 16503"/>
              <a:gd name="T85" fmla="*/ T84 w 657"/>
              <a:gd name="T86" fmla="+- 0 12267 12050"/>
              <a:gd name="T87" fmla="*/ 12267 h 676"/>
              <a:gd name="T88" fmla="+- 0 17110 16503"/>
              <a:gd name="T89" fmla="*/ T88 w 657"/>
              <a:gd name="T90" fmla="+- 0 12299 12050"/>
              <a:gd name="T91" fmla="*/ 12299 h 676"/>
              <a:gd name="T92" fmla="+- 0 17133 16503"/>
              <a:gd name="T93" fmla="*/ T92 w 657"/>
              <a:gd name="T94" fmla="+- 0 12335 12050"/>
              <a:gd name="T95" fmla="*/ 12335 h 676"/>
              <a:gd name="T96" fmla="+- 0 17159 16503"/>
              <a:gd name="T97" fmla="*/ T96 w 657"/>
              <a:gd name="T98" fmla="+- 0 12368 12050"/>
              <a:gd name="T99" fmla="*/ 12368 h 676"/>
              <a:gd name="T100" fmla="+- 0 17138 16503"/>
              <a:gd name="T101" fmla="*/ T100 w 657"/>
              <a:gd name="T102" fmla="+- 0 12330 12050"/>
              <a:gd name="T103" fmla="*/ 12330 h 676"/>
              <a:gd name="T104" fmla="+- 0 17116 16503"/>
              <a:gd name="T105" fmla="*/ T104 w 657"/>
              <a:gd name="T106" fmla="+- 0 12293 12050"/>
              <a:gd name="T107" fmla="*/ 12293 h 676"/>
              <a:gd name="T108" fmla="+- 0 17093 16503"/>
              <a:gd name="T109" fmla="*/ T108 w 657"/>
              <a:gd name="T110" fmla="+- 0 12256 12050"/>
              <a:gd name="T111" fmla="*/ 12256 h 676"/>
              <a:gd name="T112" fmla="+- 0 17051 16503"/>
              <a:gd name="T113" fmla="*/ T112 w 657"/>
              <a:gd name="T114" fmla="+- 0 12190 12050"/>
              <a:gd name="T115" fmla="*/ 12190 h 676"/>
              <a:gd name="T116" fmla="+- 0 16982 16503"/>
              <a:gd name="T117" fmla="*/ T116 w 657"/>
              <a:gd name="T118" fmla="+- 0 12065 12050"/>
              <a:gd name="T119" fmla="*/ 12065 h 676"/>
              <a:gd name="T120" fmla="+- 0 16895 16503"/>
              <a:gd name="T121" fmla="*/ T120 w 657"/>
              <a:gd name="T122" fmla="+- 0 12050 12050"/>
              <a:gd name="T123" fmla="*/ 12050 h 676"/>
              <a:gd name="T124" fmla="+- 0 16848 16503"/>
              <a:gd name="T125" fmla="*/ T124 w 657"/>
              <a:gd name="T126" fmla="+- 0 12042 12050"/>
              <a:gd name="T127" fmla="*/ 12042 h 676"/>
              <a:gd name="T128" fmla="+- 0 16802 16503"/>
              <a:gd name="T129" fmla="*/ T128 w 657"/>
              <a:gd name="T130" fmla="+- 0 12085 12050"/>
              <a:gd name="T131" fmla="*/ 12085 h 676"/>
              <a:gd name="T132" fmla="+- 0 16773 16503"/>
              <a:gd name="T133" fmla="*/ T132 w 657"/>
              <a:gd name="T134" fmla="+- 0 12115 12050"/>
              <a:gd name="T135" fmla="*/ 12115 h 676"/>
              <a:gd name="T136" fmla="+- 0 16722 16503"/>
              <a:gd name="T137" fmla="*/ T136 w 657"/>
              <a:gd name="T138" fmla="+- 0 12166 12050"/>
              <a:gd name="T139" fmla="*/ 12166 h 676"/>
              <a:gd name="T140" fmla="+- 0 16676 16503"/>
              <a:gd name="T141" fmla="*/ T140 w 657"/>
              <a:gd name="T142" fmla="+- 0 12222 12050"/>
              <a:gd name="T143" fmla="*/ 12222 h 676"/>
              <a:gd name="T144" fmla="+- 0 16626 16503"/>
              <a:gd name="T145" fmla="*/ T144 w 657"/>
              <a:gd name="T146" fmla="+- 0 12275 12050"/>
              <a:gd name="T147" fmla="*/ 12275 h 676"/>
              <a:gd name="T148" fmla="+- 0 16589 16503"/>
              <a:gd name="T149" fmla="*/ T148 w 657"/>
              <a:gd name="T150" fmla="+- 0 12315 12050"/>
              <a:gd name="T151" fmla="*/ 12315 h 676"/>
              <a:gd name="T152" fmla="+- 0 16539 16503"/>
              <a:gd name="T153" fmla="*/ T152 w 657"/>
              <a:gd name="T154" fmla="+- 0 12357 12050"/>
              <a:gd name="T155" fmla="*/ 12357 h 676"/>
              <a:gd name="T156" fmla="+- 0 16509 16503"/>
              <a:gd name="T157" fmla="*/ T156 w 657"/>
              <a:gd name="T158" fmla="+- 0 12402 12050"/>
              <a:gd name="T159" fmla="*/ 12402 h 676"/>
              <a:gd name="T160" fmla="+- 0 16507 16503"/>
              <a:gd name="T161" fmla="*/ T160 w 657"/>
              <a:gd name="T162" fmla="+- 0 12408 12050"/>
              <a:gd name="T163" fmla="*/ 12408 h 676"/>
              <a:gd name="T164" fmla="+- 0 16505 16503"/>
              <a:gd name="T165" fmla="*/ T164 w 657"/>
              <a:gd name="T166" fmla="+- 0 12413 12050"/>
              <a:gd name="T167" fmla="*/ 12413 h 676"/>
              <a:gd name="T168" fmla="+- 0 16503 16503"/>
              <a:gd name="T169" fmla="*/ T168 w 657"/>
              <a:gd name="T170" fmla="+- 0 12419 12050"/>
              <a:gd name="T171" fmla="*/ 12419 h 67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</a:cxnLst>
            <a:rect l="0" t="0" r="r" b="b"/>
            <a:pathLst>
              <a:path w="657" h="676" extrusionOk="0">
                <a:moveTo>
                  <a:pt x="566" y="667"/>
                </a:moveTo>
                <a:cubicBezTo>
                  <a:pt x="536" y="665"/>
                  <a:pt x="555" y="677"/>
                  <a:pt x="539" y="646"/>
                </a:cubicBezTo>
                <a:cubicBezTo>
                  <a:pt x="522" y="612"/>
                  <a:pt x="513" y="571"/>
                  <a:pt x="501" y="534"/>
                </a:cubicBezTo>
                <a:cubicBezTo>
                  <a:pt x="480" y="468"/>
                  <a:pt x="461" y="403"/>
                  <a:pt x="444" y="336"/>
                </a:cubicBezTo>
                <a:cubicBezTo>
                  <a:pt x="424" y="256"/>
                  <a:pt x="386" y="158"/>
                  <a:pt x="385" y="75"/>
                </a:cubicBezTo>
                <a:cubicBezTo>
                  <a:pt x="386" y="70"/>
                  <a:pt x="388" y="65"/>
                  <a:pt x="389" y="60"/>
                </a:cubicBezTo>
                <a:cubicBezTo>
                  <a:pt x="413" y="69"/>
                  <a:pt x="433" y="78"/>
                  <a:pt x="455" y="95"/>
                </a:cubicBezTo>
                <a:cubicBezTo>
                  <a:pt x="500" y="131"/>
                  <a:pt x="543" y="173"/>
                  <a:pt x="580" y="217"/>
                </a:cubicBezTo>
                <a:cubicBezTo>
                  <a:pt x="607" y="249"/>
                  <a:pt x="630" y="285"/>
                  <a:pt x="656" y="318"/>
                </a:cubicBezTo>
                <a:cubicBezTo>
                  <a:pt x="635" y="280"/>
                  <a:pt x="613" y="243"/>
                  <a:pt x="590" y="206"/>
                </a:cubicBezTo>
                <a:cubicBezTo>
                  <a:pt x="548" y="140"/>
                  <a:pt x="479" y="15"/>
                  <a:pt x="392" y="0"/>
                </a:cubicBezTo>
                <a:cubicBezTo>
                  <a:pt x="345" y="-8"/>
                  <a:pt x="299" y="35"/>
                  <a:pt x="270" y="65"/>
                </a:cubicBezTo>
                <a:cubicBezTo>
                  <a:pt x="219" y="116"/>
                  <a:pt x="173" y="172"/>
                  <a:pt x="123" y="225"/>
                </a:cubicBezTo>
                <a:cubicBezTo>
                  <a:pt x="86" y="265"/>
                  <a:pt x="36" y="307"/>
                  <a:pt x="6" y="352"/>
                </a:cubicBezTo>
                <a:cubicBezTo>
                  <a:pt x="4" y="358"/>
                  <a:pt x="2" y="363"/>
                  <a:pt x="0" y="369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7" name="Comment 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428750" y="1065610"/>
            <a:ext cx="1093788" cy="25003"/>
          </a:xfrm>
          <a:custGeom>
            <a:avLst/>
            <a:gdLst>
              <a:gd name="T0" fmla="+- 0 7008 3969"/>
              <a:gd name="T1" fmla="*/ T0 w 3040"/>
              <a:gd name="T2" fmla="+- 0 3966 3945"/>
              <a:gd name="T3" fmla="*/ 3966 h 95"/>
              <a:gd name="T4" fmla="+- 0 6992 3969"/>
              <a:gd name="T5" fmla="*/ T4 w 3040"/>
              <a:gd name="T6" fmla="+- 0 3969 3945"/>
              <a:gd name="T7" fmla="*/ 3969 h 95"/>
              <a:gd name="T8" fmla="+- 0 6975 3969"/>
              <a:gd name="T9" fmla="*/ T8 w 3040"/>
              <a:gd name="T10" fmla="+- 0 3974 3945"/>
              <a:gd name="T11" fmla="*/ 3974 h 95"/>
              <a:gd name="T12" fmla="+- 0 6960 3969"/>
              <a:gd name="T13" fmla="*/ T12 w 3040"/>
              <a:gd name="T14" fmla="+- 0 3976 3945"/>
              <a:gd name="T15" fmla="*/ 3976 h 95"/>
              <a:gd name="T16" fmla="+- 0 6923 3969"/>
              <a:gd name="T17" fmla="*/ T16 w 3040"/>
              <a:gd name="T18" fmla="+- 0 3981 3945"/>
              <a:gd name="T19" fmla="*/ 3981 h 95"/>
              <a:gd name="T20" fmla="+- 0 6886 3969"/>
              <a:gd name="T21" fmla="*/ T20 w 3040"/>
              <a:gd name="T22" fmla="+- 0 3985 3945"/>
              <a:gd name="T23" fmla="*/ 3985 h 95"/>
              <a:gd name="T24" fmla="+- 0 6848 3969"/>
              <a:gd name="T25" fmla="*/ T24 w 3040"/>
              <a:gd name="T26" fmla="+- 0 3986 3945"/>
              <a:gd name="T27" fmla="*/ 3986 h 95"/>
              <a:gd name="T28" fmla="+- 0 6779 3969"/>
              <a:gd name="T29" fmla="*/ T28 w 3040"/>
              <a:gd name="T30" fmla="+- 0 3988 3945"/>
              <a:gd name="T31" fmla="*/ 3988 h 95"/>
              <a:gd name="T32" fmla="+- 0 6709 3969"/>
              <a:gd name="T33" fmla="*/ T32 w 3040"/>
              <a:gd name="T34" fmla="+- 0 3983 3945"/>
              <a:gd name="T35" fmla="*/ 3983 h 95"/>
              <a:gd name="T36" fmla="+- 0 6640 3969"/>
              <a:gd name="T37" fmla="*/ T36 w 3040"/>
              <a:gd name="T38" fmla="+- 0 3978 3945"/>
              <a:gd name="T39" fmla="*/ 3978 h 95"/>
              <a:gd name="T40" fmla="+- 0 6481 3969"/>
              <a:gd name="T41" fmla="*/ T40 w 3040"/>
              <a:gd name="T42" fmla="+- 0 3967 3945"/>
              <a:gd name="T43" fmla="*/ 3967 h 95"/>
              <a:gd name="T44" fmla="+- 0 6322 3969"/>
              <a:gd name="T45" fmla="*/ T44 w 3040"/>
              <a:gd name="T46" fmla="+- 0 3960 3945"/>
              <a:gd name="T47" fmla="*/ 3960 h 95"/>
              <a:gd name="T48" fmla="+- 0 6163 3969"/>
              <a:gd name="T49" fmla="*/ T48 w 3040"/>
              <a:gd name="T50" fmla="+- 0 3956 3945"/>
              <a:gd name="T51" fmla="*/ 3956 h 95"/>
              <a:gd name="T52" fmla="+- 0 5974 3969"/>
              <a:gd name="T53" fmla="*/ T52 w 3040"/>
              <a:gd name="T54" fmla="+- 0 3951 3945"/>
              <a:gd name="T55" fmla="*/ 3951 h 95"/>
              <a:gd name="T56" fmla="+- 0 5784 3969"/>
              <a:gd name="T57" fmla="*/ T56 w 3040"/>
              <a:gd name="T58" fmla="+- 0 3943 3945"/>
              <a:gd name="T59" fmla="*/ 3943 h 95"/>
              <a:gd name="T60" fmla="+- 0 5595 3969"/>
              <a:gd name="T61" fmla="*/ T60 w 3040"/>
              <a:gd name="T62" fmla="+- 0 3945 3945"/>
              <a:gd name="T63" fmla="*/ 3945 h 95"/>
              <a:gd name="T64" fmla="+- 0 5172 3969"/>
              <a:gd name="T65" fmla="*/ T64 w 3040"/>
              <a:gd name="T66" fmla="+- 0 3949 3945"/>
              <a:gd name="T67" fmla="*/ 3949 h 95"/>
              <a:gd name="T68" fmla="+- 0 4754 3969"/>
              <a:gd name="T69" fmla="*/ T68 w 3040"/>
              <a:gd name="T70" fmla="+- 0 4025 3945"/>
              <a:gd name="T71" fmla="*/ 4025 h 95"/>
              <a:gd name="T72" fmla="+- 0 4330 3969"/>
              <a:gd name="T73" fmla="*/ T72 w 3040"/>
              <a:gd name="T74" fmla="+- 0 4031 3945"/>
              <a:gd name="T75" fmla="*/ 4031 h 95"/>
              <a:gd name="T76" fmla="+- 0 4209 3969"/>
              <a:gd name="T77" fmla="*/ T76 w 3040"/>
              <a:gd name="T78" fmla="+- 0 4033 3945"/>
              <a:gd name="T79" fmla="*/ 4033 h 95"/>
              <a:gd name="T80" fmla="+- 0 4089 3969"/>
              <a:gd name="T81" fmla="*/ T80 w 3040"/>
              <a:gd name="T82" fmla="+- 0 4043 3945"/>
              <a:gd name="T83" fmla="*/ 4043 h 95"/>
              <a:gd name="T84" fmla="+- 0 3969 3969"/>
              <a:gd name="T85" fmla="*/ T84 w 3040"/>
              <a:gd name="T86" fmla="+- 0 4030 3945"/>
              <a:gd name="T87" fmla="*/ 4030 h 9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3040" h="95" extrusionOk="0">
                <a:moveTo>
                  <a:pt x="3039" y="21"/>
                </a:moveTo>
                <a:cubicBezTo>
                  <a:pt x="3023" y="24"/>
                  <a:pt x="3006" y="29"/>
                  <a:pt x="2991" y="31"/>
                </a:cubicBezTo>
                <a:cubicBezTo>
                  <a:pt x="2954" y="36"/>
                  <a:pt x="2917" y="40"/>
                  <a:pt x="2879" y="41"/>
                </a:cubicBezTo>
                <a:cubicBezTo>
                  <a:pt x="2810" y="43"/>
                  <a:pt x="2740" y="38"/>
                  <a:pt x="2671" y="33"/>
                </a:cubicBezTo>
                <a:cubicBezTo>
                  <a:pt x="2512" y="22"/>
                  <a:pt x="2353" y="15"/>
                  <a:pt x="2194" y="11"/>
                </a:cubicBezTo>
                <a:cubicBezTo>
                  <a:pt x="2005" y="6"/>
                  <a:pt x="1815" y="-2"/>
                  <a:pt x="1626" y="0"/>
                </a:cubicBezTo>
                <a:cubicBezTo>
                  <a:pt x="1203" y="4"/>
                  <a:pt x="785" y="80"/>
                  <a:pt x="361" y="86"/>
                </a:cubicBezTo>
                <a:cubicBezTo>
                  <a:pt x="240" y="88"/>
                  <a:pt x="120" y="98"/>
                  <a:pt x="0" y="85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8" name="Comment 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081213" y="1662113"/>
            <a:ext cx="279400" cy="114300"/>
          </a:xfrm>
          <a:custGeom>
            <a:avLst/>
            <a:gdLst>
              <a:gd name="T0" fmla="+- 0 6555 5783"/>
              <a:gd name="T1" fmla="*/ T0 w 773"/>
              <a:gd name="T2" fmla="+- 0 6318 6157"/>
              <a:gd name="T3" fmla="*/ 6318 h 424"/>
              <a:gd name="T4" fmla="+- 0 6529 5783"/>
              <a:gd name="T5" fmla="*/ T4 w 773"/>
              <a:gd name="T6" fmla="+- 0 6312 6157"/>
              <a:gd name="T7" fmla="*/ 6312 h 424"/>
              <a:gd name="T8" fmla="+- 0 6507 5783"/>
              <a:gd name="T9" fmla="*/ T8 w 773"/>
              <a:gd name="T10" fmla="+- 0 6309 6157"/>
              <a:gd name="T11" fmla="*/ 6309 h 424"/>
              <a:gd name="T12" fmla="+- 0 6479 5783"/>
              <a:gd name="T13" fmla="*/ T12 w 773"/>
              <a:gd name="T14" fmla="+- 0 6311 6157"/>
              <a:gd name="T15" fmla="*/ 6311 h 424"/>
              <a:gd name="T16" fmla="+- 0 6431 5783"/>
              <a:gd name="T17" fmla="*/ T16 w 773"/>
              <a:gd name="T18" fmla="+- 0 6315 6157"/>
              <a:gd name="T19" fmla="*/ 6315 h 424"/>
              <a:gd name="T20" fmla="+- 0 6383 5783"/>
              <a:gd name="T21" fmla="*/ T20 w 773"/>
              <a:gd name="T22" fmla="+- 0 6323 6157"/>
              <a:gd name="T23" fmla="*/ 6323 h 424"/>
              <a:gd name="T24" fmla="+- 0 6336 5783"/>
              <a:gd name="T25" fmla="*/ T24 w 773"/>
              <a:gd name="T26" fmla="+- 0 6332 6157"/>
              <a:gd name="T27" fmla="*/ 6332 h 424"/>
              <a:gd name="T28" fmla="+- 0 6268 5783"/>
              <a:gd name="T29" fmla="*/ T28 w 773"/>
              <a:gd name="T30" fmla="+- 0 6344 6157"/>
              <a:gd name="T31" fmla="*/ 6344 h 424"/>
              <a:gd name="T32" fmla="+- 0 6201 5783"/>
              <a:gd name="T33" fmla="*/ T32 w 773"/>
              <a:gd name="T34" fmla="+- 0 6355 6157"/>
              <a:gd name="T35" fmla="*/ 6355 h 424"/>
              <a:gd name="T36" fmla="+- 0 6133 5783"/>
              <a:gd name="T37" fmla="*/ T36 w 773"/>
              <a:gd name="T38" fmla="+- 0 6363 6157"/>
              <a:gd name="T39" fmla="*/ 6363 h 424"/>
              <a:gd name="T40" fmla="+- 0 6067 5783"/>
              <a:gd name="T41" fmla="*/ T40 w 773"/>
              <a:gd name="T42" fmla="+- 0 6370 6157"/>
              <a:gd name="T43" fmla="*/ 6370 h 424"/>
              <a:gd name="T44" fmla="+- 0 6003 5783"/>
              <a:gd name="T45" fmla="*/ T44 w 773"/>
              <a:gd name="T46" fmla="+- 0 6369 6157"/>
              <a:gd name="T47" fmla="*/ 6369 h 424"/>
              <a:gd name="T48" fmla="+- 0 5937 5783"/>
              <a:gd name="T49" fmla="*/ T48 w 773"/>
              <a:gd name="T50" fmla="+- 0 6361 6157"/>
              <a:gd name="T51" fmla="*/ 6361 h 424"/>
              <a:gd name="T52" fmla="+- 0 5901 5783"/>
              <a:gd name="T53" fmla="*/ T52 w 773"/>
              <a:gd name="T54" fmla="+- 0 6357 6157"/>
              <a:gd name="T55" fmla="*/ 6357 h 424"/>
              <a:gd name="T56" fmla="+- 0 5863 5783"/>
              <a:gd name="T57" fmla="*/ T56 w 773"/>
              <a:gd name="T58" fmla="+- 0 6350 6157"/>
              <a:gd name="T59" fmla="*/ 6350 h 424"/>
              <a:gd name="T60" fmla="+- 0 5828 5783"/>
              <a:gd name="T61" fmla="*/ T60 w 773"/>
              <a:gd name="T62" fmla="+- 0 6340 6157"/>
              <a:gd name="T63" fmla="*/ 6340 h 424"/>
              <a:gd name="T64" fmla="+- 0 5817 5783"/>
              <a:gd name="T65" fmla="*/ T64 w 773"/>
              <a:gd name="T66" fmla="+- 0 6337 6157"/>
              <a:gd name="T67" fmla="*/ 6337 h 424"/>
              <a:gd name="T68" fmla="+- 0 5814 5783"/>
              <a:gd name="T69" fmla="*/ T68 w 773"/>
              <a:gd name="T70" fmla="+- 0 6337 6157"/>
              <a:gd name="T71" fmla="*/ 6337 h 424"/>
              <a:gd name="T72" fmla="+- 0 5807 5783"/>
              <a:gd name="T73" fmla="*/ T72 w 773"/>
              <a:gd name="T74" fmla="+- 0 6333 6157"/>
              <a:gd name="T75" fmla="*/ 6333 h 424"/>
              <a:gd name="T76" fmla="+- 0 5814 5783"/>
              <a:gd name="T77" fmla="*/ T76 w 773"/>
              <a:gd name="T78" fmla="+- 0 6300 6157"/>
              <a:gd name="T79" fmla="*/ 6300 h 424"/>
              <a:gd name="T80" fmla="+- 0 5820 5783"/>
              <a:gd name="T81" fmla="*/ T80 w 773"/>
              <a:gd name="T82" fmla="+- 0 6268 6157"/>
              <a:gd name="T83" fmla="*/ 6268 h 424"/>
              <a:gd name="T84" fmla="+- 0 5835 5783"/>
              <a:gd name="T85" fmla="*/ T84 w 773"/>
              <a:gd name="T86" fmla="+- 0 6236 6157"/>
              <a:gd name="T87" fmla="*/ 6236 h 424"/>
              <a:gd name="T88" fmla="+- 0 5845 5783"/>
              <a:gd name="T89" fmla="*/ T88 w 773"/>
              <a:gd name="T90" fmla="+- 0 6215 6157"/>
              <a:gd name="T91" fmla="*/ 6215 h 424"/>
              <a:gd name="T92" fmla="+- 0 5855 5783"/>
              <a:gd name="T93" fmla="*/ T92 w 773"/>
              <a:gd name="T94" fmla="+- 0 6194 6157"/>
              <a:gd name="T95" fmla="*/ 6194 h 424"/>
              <a:gd name="T96" fmla="+- 0 5863 5783"/>
              <a:gd name="T97" fmla="*/ T96 w 773"/>
              <a:gd name="T98" fmla="+- 0 6172 6157"/>
              <a:gd name="T99" fmla="*/ 6172 h 424"/>
              <a:gd name="T100" fmla="+- 0 5865 5783"/>
              <a:gd name="T101" fmla="*/ T100 w 773"/>
              <a:gd name="T102" fmla="+- 0 6167 6157"/>
              <a:gd name="T103" fmla="*/ 6167 h 424"/>
              <a:gd name="T104" fmla="+- 0 5866 5783"/>
              <a:gd name="T105" fmla="*/ T104 w 773"/>
              <a:gd name="T106" fmla="+- 0 6162 6157"/>
              <a:gd name="T107" fmla="*/ 6162 h 424"/>
              <a:gd name="T108" fmla="+- 0 5868 5783"/>
              <a:gd name="T109" fmla="*/ T108 w 773"/>
              <a:gd name="T110" fmla="+- 0 6157 6157"/>
              <a:gd name="T111" fmla="*/ 6157 h 424"/>
              <a:gd name="T112" fmla="+- 0 5856 5783"/>
              <a:gd name="T113" fmla="*/ T112 w 773"/>
              <a:gd name="T114" fmla="+- 0 6171 6157"/>
              <a:gd name="T115" fmla="*/ 6171 h 424"/>
              <a:gd name="T116" fmla="+- 0 5844 5783"/>
              <a:gd name="T117" fmla="*/ T116 w 773"/>
              <a:gd name="T118" fmla="+- 0 6184 6157"/>
              <a:gd name="T119" fmla="*/ 6184 h 424"/>
              <a:gd name="T120" fmla="+- 0 5835 5783"/>
              <a:gd name="T121" fmla="*/ T120 w 773"/>
              <a:gd name="T122" fmla="+- 0 6204 6157"/>
              <a:gd name="T123" fmla="*/ 6204 h 424"/>
              <a:gd name="T124" fmla="+- 0 5816 5783"/>
              <a:gd name="T125" fmla="*/ T124 w 773"/>
              <a:gd name="T126" fmla="+- 0 6246 6157"/>
              <a:gd name="T127" fmla="*/ 6246 h 424"/>
              <a:gd name="T128" fmla="+- 0 5799 5783"/>
              <a:gd name="T129" fmla="*/ T128 w 773"/>
              <a:gd name="T130" fmla="+- 0 6292 6157"/>
              <a:gd name="T131" fmla="*/ 6292 h 424"/>
              <a:gd name="T132" fmla="+- 0 5790 5783"/>
              <a:gd name="T133" fmla="*/ T132 w 773"/>
              <a:gd name="T134" fmla="+- 0 6337 6157"/>
              <a:gd name="T135" fmla="*/ 6337 h 424"/>
              <a:gd name="T136" fmla="+- 0 5783 5783"/>
              <a:gd name="T137" fmla="*/ T136 w 773"/>
              <a:gd name="T138" fmla="+- 0 6371 6157"/>
              <a:gd name="T139" fmla="*/ 6371 h 424"/>
              <a:gd name="T140" fmla="+- 0 5777 5783"/>
              <a:gd name="T141" fmla="*/ T140 w 773"/>
              <a:gd name="T142" fmla="+- 0 6409 6157"/>
              <a:gd name="T143" fmla="*/ 6409 h 424"/>
              <a:gd name="T144" fmla="+- 0 5797 5783"/>
              <a:gd name="T145" fmla="*/ T144 w 773"/>
              <a:gd name="T146" fmla="+- 0 6440 6157"/>
              <a:gd name="T147" fmla="*/ 6440 h 424"/>
              <a:gd name="T148" fmla="+- 0 5820 5783"/>
              <a:gd name="T149" fmla="*/ T148 w 773"/>
              <a:gd name="T150" fmla="+- 0 6475 6157"/>
              <a:gd name="T151" fmla="*/ 6475 h 424"/>
              <a:gd name="T152" fmla="+- 0 5868 5783"/>
              <a:gd name="T153" fmla="*/ T152 w 773"/>
              <a:gd name="T154" fmla="+- 0 6492 6157"/>
              <a:gd name="T155" fmla="*/ 6492 h 424"/>
              <a:gd name="T156" fmla="+- 0 5905 5783"/>
              <a:gd name="T157" fmla="*/ T156 w 773"/>
              <a:gd name="T158" fmla="+- 0 6506 6157"/>
              <a:gd name="T159" fmla="*/ 6506 h 424"/>
              <a:gd name="T160" fmla="+- 0 5960 5783"/>
              <a:gd name="T161" fmla="*/ T160 w 773"/>
              <a:gd name="T162" fmla="+- 0 6527 6157"/>
              <a:gd name="T163" fmla="*/ 6527 h 424"/>
              <a:gd name="T164" fmla="+- 0 6017 5783"/>
              <a:gd name="T165" fmla="*/ T164 w 773"/>
              <a:gd name="T166" fmla="+- 0 6540 6157"/>
              <a:gd name="T167" fmla="*/ 6540 h 424"/>
              <a:gd name="T168" fmla="+- 0 6072 5783"/>
              <a:gd name="T169" fmla="*/ T168 w 773"/>
              <a:gd name="T170" fmla="+- 0 6561 6157"/>
              <a:gd name="T171" fmla="*/ 6561 h 424"/>
              <a:gd name="T172" fmla="+- 0 6087 5783"/>
              <a:gd name="T173" fmla="*/ T172 w 773"/>
              <a:gd name="T174" fmla="+- 0 6567 6157"/>
              <a:gd name="T175" fmla="*/ 6567 h 424"/>
              <a:gd name="T176" fmla="+- 0 6102 5783"/>
              <a:gd name="T177" fmla="*/ T176 w 773"/>
              <a:gd name="T178" fmla="+- 0 6574 6157"/>
              <a:gd name="T179" fmla="*/ 6574 h 424"/>
              <a:gd name="T180" fmla="+- 0 6117 5783"/>
              <a:gd name="T181" fmla="*/ T180 w 773"/>
              <a:gd name="T182" fmla="+- 0 6580 6157"/>
              <a:gd name="T183" fmla="*/ 6580 h 4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</a:cxnLst>
            <a:rect l="0" t="0" r="r" b="b"/>
            <a:pathLst>
              <a:path w="773" h="424" extrusionOk="0">
                <a:moveTo>
                  <a:pt x="772" y="161"/>
                </a:moveTo>
                <a:cubicBezTo>
                  <a:pt x="746" y="155"/>
                  <a:pt x="724" y="152"/>
                  <a:pt x="696" y="154"/>
                </a:cubicBezTo>
                <a:cubicBezTo>
                  <a:pt x="648" y="158"/>
                  <a:pt x="600" y="166"/>
                  <a:pt x="553" y="175"/>
                </a:cubicBezTo>
                <a:cubicBezTo>
                  <a:pt x="485" y="187"/>
                  <a:pt x="418" y="198"/>
                  <a:pt x="350" y="206"/>
                </a:cubicBezTo>
                <a:cubicBezTo>
                  <a:pt x="284" y="213"/>
                  <a:pt x="220" y="212"/>
                  <a:pt x="154" y="204"/>
                </a:cubicBezTo>
                <a:cubicBezTo>
                  <a:pt x="118" y="200"/>
                  <a:pt x="80" y="193"/>
                  <a:pt x="45" y="183"/>
                </a:cubicBezTo>
                <a:cubicBezTo>
                  <a:pt x="34" y="180"/>
                  <a:pt x="31" y="180"/>
                  <a:pt x="24" y="176"/>
                </a:cubicBezTo>
                <a:cubicBezTo>
                  <a:pt x="31" y="143"/>
                  <a:pt x="37" y="111"/>
                  <a:pt x="52" y="79"/>
                </a:cubicBezTo>
                <a:cubicBezTo>
                  <a:pt x="62" y="58"/>
                  <a:pt x="72" y="37"/>
                  <a:pt x="80" y="15"/>
                </a:cubicBezTo>
                <a:cubicBezTo>
                  <a:pt x="82" y="10"/>
                  <a:pt x="83" y="5"/>
                  <a:pt x="85" y="0"/>
                </a:cubicBezTo>
                <a:cubicBezTo>
                  <a:pt x="73" y="14"/>
                  <a:pt x="61" y="27"/>
                  <a:pt x="52" y="47"/>
                </a:cubicBezTo>
                <a:cubicBezTo>
                  <a:pt x="33" y="89"/>
                  <a:pt x="16" y="135"/>
                  <a:pt x="7" y="180"/>
                </a:cubicBezTo>
                <a:cubicBezTo>
                  <a:pt x="0" y="214"/>
                  <a:pt x="-6" y="252"/>
                  <a:pt x="14" y="283"/>
                </a:cubicBezTo>
                <a:cubicBezTo>
                  <a:pt x="37" y="318"/>
                  <a:pt x="85" y="335"/>
                  <a:pt x="122" y="349"/>
                </a:cubicBezTo>
                <a:cubicBezTo>
                  <a:pt x="177" y="370"/>
                  <a:pt x="234" y="383"/>
                  <a:pt x="289" y="404"/>
                </a:cubicBezTo>
                <a:cubicBezTo>
                  <a:pt x="304" y="410"/>
                  <a:pt x="319" y="417"/>
                  <a:pt x="334" y="423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9" name="Comment 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70063" y="1959769"/>
            <a:ext cx="393700" cy="11906"/>
          </a:xfrm>
          <a:custGeom>
            <a:avLst/>
            <a:gdLst>
              <a:gd name="T0" fmla="+- 0 6006 4916"/>
              <a:gd name="T1" fmla="*/ T0 w 1094"/>
              <a:gd name="T2" fmla="+- 0 7301 7258"/>
              <a:gd name="T3" fmla="*/ 7301 h 44"/>
              <a:gd name="T4" fmla="+- 0 5991 4916"/>
              <a:gd name="T5" fmla="*/ T4 w 1094"/>
              <a:gd name="T6" fmla="+- 0 7282 7258"/>
              <a:gd name="T7" fmla="*/ 7282 h 44"/>
              <a:gd name="T8" fmla="+- 0 6009 4916"/>
              <a:gd name="T9" fmla="*/ T8 w 1094"/>
              <a:gd name="T10" fmla="+- 0 7283 7258"/>
              <a:gd name="T11" fmla="*/ 7283 h 44"/>
              <a:gd name="T12" fmla="+- 0 5971 4916"/>
              <a:gd name="T13" fmla="*/ T12 w 1094"/>
              <a:gd name="T14" fmla="+- 0 7278 7258"/>
              <a:gd name="T15" fmla="*/ 7278 h 44"/>
              <a:gd name="T16" fmla="+- 0 5926 4916"/>
              <a:gd name="T17" fmla="*/ T16 w 1094"/>
              <a:gd name="T18" fmla="+- 0 7272 7258"/>
              <a:gd name="T19" fmla="*/ 7272 h 44"/>
              <a:gd name="T20" fmla="+- 0 5881 4916"/>
              <a:gd name="T21" fmla="*/ T20 w 1094"/>
              <a:gd name="T22" fmla="+- 0 7274 7258"/>
              <a:gd name="T23" fmla="*/ 7274 h 44"/>
              <a:gd name="T24" fmla="+- 0 5835 4916"/>
              <a:gd name="T25" fmla="*/ T24 w 1094"/>
              <a:gd name="T26" fmla="+- 0 7274 7258"/>
              <a:gd name="T27" fmla="*/ 7274 h 44"/>
              <a:gd name="T28" fmla="+- 0 5752 4916"/>
              <a:gd name="T29" fmla="*/ T28 w 1094"/>
              <a:gd name="T30" fmla="+- 0 7274 7258"/>
              <a:gd name="T31" fmla="*/ 7274 h 44"/>
              <a:gd name="T32" fmla="+- 0 5668 4916"/>
              <a:gd name="T33" fmla="*/ T32 w 1094"/>
              <a:gd name="T34" fmla="+- 0 7280 7258"/>
              <a:gd name="T35" fmla="*/ 7280 h 44"/>
              <a:gd name="T36" fmla="+- 0 5585 4916"/>
              <a:gd name="T37" fmla="*/ T36 w 1094"/>
              <a:gd name="T38" fmla="+- 0 7281 7258"/>
              <a:gd name="T39" fmla="*/ 7281 h 44"/>
              <a:gd name="T40" fmla="+- 0 5475 4916"/>
              <a:gd name="T41" fmla="*/ T40 w 1094"/>
              <a:gd name="T42" fmla="+- 0 7283 7258"/>
              <a:gd name="T43" fmla="*/ 7283 h 44"/>
              <a:gd name="T44" fmla="+- 0 5365 4916"/>
              <a:gd name="T45" fmla="*/ T44 w 1094"/>
              <a:gd name="T46" fmla="+- 0 7282 7258"/>
              <a:gd name="T47" fmla="*/ 7282 h 44"/>
              <a:gd name="T48" fmla="+- 0 5255 4916"/>
              <a:gd name="T49" fmla="*/ T48 w 1094"/>
              <a:gd name="T50" fmla="+- 0 7279 7258"/>
              <a:gd name="T51" fmla="*/ 7279 h 44"/>
              <a:gd name="T52" fmla="+- 0 5158 4916"/>
              <a:gd name="T53" fmla="*/ T52 w 1094"/>
              <a:gd name="T54" fmla="+- 0 7276 7258"/>
              <a:gd name="T55" fmla="*/ 7276 h 44"/>
              <a:gd name="T56" fmla="+- 0 5060 4916"/>
              <a:gd name="T57" fmla="*/ T56 w 1094"/>
              <a:gd name="T58" fmla="+- 0 7280 7258"/>
              <a:gd name="T59" fmla="*/ 7280 h 44"/>
              <a:gd name="T60" fmla="+- 0 4964 4916"/>
              <a:gd name="T61" fmla="*/ T60 w 1094"/>
              <a:gd name="T62" fmla="+- 0 7268 7258"/>
              <a:gd name="T63" fmla="*/ 7268 h 44"/>
              <a:gd name="T64" fmla="+- 0 4948 4916"/>
              <a:gd name="T65" fmla="*/ T64 w 1094"/>
              <a:gd name="T66" fmla="+- 0 7265 7258"/>
              <a:gd name="T67" fmla="*/ 7265 h 44"/>
              <a:gd name="T68" fmla="+- 0 4932 4916"/>
              <a:gd name="T69" fmla="*/ T68 w 1094"/>
              <a:gd name="T70" fmla="+- 0 7261 7258"/>
              <a:gd name="T71" fmla="*/ 7261 h 44"/>
              <a:gd name="T72" fmla="+- 0 4916 4916"/>
              <a:gd name="T73" fmla="*/ T72 w 1094"/>
              <a:gd name="T74" fmla="+- 0 7258 7258"/>
              <a:gd name="T75" fmla="*/ 7258 h 4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</a:cxnLst>
            <a:rect l="0" t="0" r="r" b="b"/>
            <a:pathLst>
              <a:path w="1094" h="44" extrusionOk="0">
                <a:moveTo>
                  <a:pt x="1090" y="43"/>
                </a:moveTo>
                <a:cubicBezTo>
                  <a:pt x="1075" y="24"/>
                  <a:pt x="1093" y="25"/>
                  <a:pt x="1055" y="20"/>
                </a:cubicBezTo>
                <a:cubicBezTo>
                  <a:pt x="1010" y="14"/>
                  <a:pt x="965" y="16"/>
                  <a:pt x="919" y="16"/>
                </a:cubicBezTo>
                <a:cubicBezTo>
                  <a:pt x="836" y="16"/>
                  <a:pt x="752" y="22"/>
                  <a:pt x="669" y="23"/>
                </a:cubicBezTo>
                <a:cubicBezTo>
                  <a:pt x="559" y="25"/>
                  <a:pt x="449" y="24"/>
                  <a:pt x="339" y="21"/>
                </a:cubicBezTo>
                <a:cubicBezTo>
                  <a:pt x="242" y="18"/>
                  <a:pt x="144" y="22"/>
                  <a:pt x="48" y="10"/>
                </a:cubicBezTo>
                <a:cubicBezTo>
                  <a:pt x="32" y="7"/>
                  <a:pt x="16" y="3"/>
                  <a:pt x="0" y="0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10" name="Comment 1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30389" y="2322910"/>
            <a:ext cx="866775" cy="29765"/>
          </a:xfrm>
          <a:custGeom>
            <a:avLst/>
            <a:gdLst>
              <a:gd name="T0" fmla="+- 0 7491 5083"/>
              <a:gd name="T1" fmla="*/ T0 w 2409"/>
              <a:gd name="T2" fmla="+- 0 8661 8604"/>
              <a:gd name="T3" fmla="*/ 8661 h 111"/>
              <a:gd name="T4" fmla="+- 0 7478 5083"/>
              <a:gd name="T5" fmla="*/ T4 w 2409"/>
              <a:gd name="T6" fmla="+- 0 8659 8604"/>
              <a:gd name="T7" fmla="*/ 8659 h 111"/>
              <a:gd name="T8" fmla="+- 0 7465 5083"/>
              <a:gd name="T9" fmla="*/ T8 w 2409"/>
              <a:gd name="T10" fmla="+- 0 8649 8604"/>
              <a:gd name="T11" fmla="*/ 8649 h 111"/>
              <a:gd name="T12" fmla="+- 0 7442 5083"/>
              <a:gd name="T13" fmla="*/ T12 w 2409"/>
              <a:gd name="T14" fmla="+- 0 8650 8604"/>
              <a:gd name="T15" fmla="*/ 8650 h 111"/>
              <a:gd name="T16" fmla="+- 0 7396 5083"/>
              <a:gd name="T17" fmla="*/ T16 w 2409"/>
              <a:gd name="T18" fmla="+- 0 8653 8604"/>
              <a:gd name="T19" fmla="*/ 8653 h 111"/>
              <a:gd name="T20" fmla="+- 0 7350 5083"/>
              <a:gd name="T21" fmla="*/ T20 w 2409"/>
              <a:gd name="T22" fmla="+- 0 8663 8604"/>
              <a:gd name="T23" fmla="*/ 8663 h 111"/>
              <a:gd name="T24" fmla="+- 0 7304 5083"/>
              <a:gd name="T25" fmla="*/ T24 w 2409"/>
              <a:gd name="T26" fmla="+- 0 8666 8604"/>
              <a:gd name="T27" fmla="*/ 8666 h 111"/>
              <a:gd name="T28" fmla="+- 0 7004 5083"/>
              <a:gd name="T29" fmla="*/ T28 w 2409"/>
              <a:gd name="T30" fmla="+- 0 8687 8604"/>
              <a:gd name="T31" fmla="*/ 8687 h 111"/>
              <a:gd name="T32" fmla="+- 0 6701 5083"/>
              <a:gd name="T33" fmla="*/ T32 w 2409"/>
              <a:gd name="T34" fmla="+- 0 8659 8604"/>
              <a:gd name="T35" fmla="*/ 8659 h 111"/>
              <a:gd name="T36" fmla="+- 0 6400 5083"/>
              <a:gd name="T37" fmla="*/ T36 w 2409"/>
              <a:gd name="T38" fmla="+- 0 8682 8604"/>
              <a:gd name="T39" fmla="*/ 8682 h 111"/>
              <a:gd name="T40" fmla="+- 0 6182 5083"/>
              <a:gd name="T41" fmla="*/ T40 w 2409"/>
              <a:gd name="T42" fmla="+- 0 8699 8604"/>
              <a:gd name="T43" fmla="*/ 8699 h 111"/>
              <a:gd name="T44" fmla="+- 0 5970 5083"/>
              <a:gd name="T45" fmla="*/ T44 w 2409"/>
              <a:gd name="T46" fmla="+- 0 8726 8604"/>
              <a:gd name="T47" fmla="*/ 8726 h 111"/>
              <a:gd name="T48" fmla="+- 0 5751 5083"/>
              <a:gd name="T49" fmla="*/ T48 w 2409"/>
              <a:gd name="T50" fmla="+- 0 8699 8604"/>
              <a:gd name="T51" fmla="*/ 8699 h 111"/>
              <a:gd name="T52" fmla="+- 0 5602 5083"/>
              <a:gd name="T53" fmla="*/ T52 w 2409"/>
              <a:gd name="T54" fmla="+- 0 8680 8604"/>
              <a:gd name="T55" fmla="*/ 8680 h 111"/>
              <a:gd name="T56" fmla="+- 0 5458 5083"/>
              <a:gd name="T57" fmla="*/ T56 w 2409"/>
              <a:gd name="T58" fmla="+- 0 8636 8604"/>
              <a:gd name="T59" fmla="*/ 8636 h 111"/>
              <a:gd name="T60" fmla="+- 0 5309 5083"/>
              <a:gd name="T61" fmla="*/ T60 w 2409"/>
              <a:gd name="T62" fmla="+- 0 8616 8604"/>
              <a:gd name="T63" fmla="*/ 8616 h 111"/>
              <a:gd name="T64" fmla="+- 0 5253 5083"/>
              <a:gd name="T65" fmla="*/ T64 w 2409"/>
              <a:gd name="T66" fmla="+- 0 8608 8604"/>
              <a:gd name="T67" fmla="*/ 8608 h 111"/>
              <a:gd name="T68" fmla="+- 0 5188 5083"/>
              <a:gd name="T69" fmla="*/ T68 w 2409"/>
              <a:gd name="T70" fmla="+- 0 8596 8604"/>
              <a:gd name="T71" fmla="*/ 8596 h 111"/>
              <a:gd name="T72" fmla="+- 0 5132 5083"/>
              <a:gd name="T73" fmla="*/ T72 w 2409"/>
              <a:gd name="T74" fmla="+- 0 8608 8604"/>
              <a:gd name="T75" fmla="*/ 8608 h 111"/>
              <a:gd name="T76" fmla="+- 0 5093 5083"/>
              <a:gd name="T77" fmla="*/ T76 w 2409"/>
              <a:gd name="T78" fmla="+- 0 8617 8604"/>
              <a:gd name="T79" fmla="*/ 8617 h 111"/>
              <a:gd name="T80" fmla="+- 0 5101 5083"/>
              <a:gd name="T81" fmla="*/ T80 w 2409"/>
              <a:gd name="T82" fmla="+- 0 8637 8604"/>
              <a:gd name="T83" fmla="*/ 8637 h 111"/>
              <a:gd name="T84" fmla="+- 0 5085 5083"/>
              <a:gd name="T85" fmla="*/ T84 w 2409"/>
              <a:gd name="T86" fmla="+- 0 8652 8604"/>
              <a:gd name="T87" fmla="*/ 8652 h 11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2409" h="111" extrusionOk="0">
                <a:moveTo>
                  <a:pt x="2408" y="57"/>
                </a:moveTo>
                <a:cubicBezTo>
                  <a:pt x="2395" y="55"/>
                  <a:pt x="2382" y="45"/>
                  <a:pt x="2359" y="46"/>
                </a:cubicBezTo>
                <a:cubicBezTo>
                  <a:pt x="2313" y="49"/>
                  <a:pt x="2267" y="59"/>
                  <a:pt x="2221" y="62"/>
                </a:cubicBezTo>
                <a:cubicBezTo>
                  <a:pt x="1921" y="83"/>
                  <a:pt x="1618" y="55"/>
                  <a:pt x="1317" y="78"/>
                </a:cubicBezTo>
                <a:cubicBezTo>
                  <a:pt x="1099" y="95"/>
                  <a:pt x="887" y="122"/>
                  <a:pt x="668" y="95"/>
                </a:cubicBezTo>
                <a:cubicBezTo>
                  <a:pt x="519" y="76"/>
                  <a:pt x="375" y="32"/>
                  <a:pt x="226" y="12"/>
                </a:cubicBezTo>
                <a:cubicBezTo>
                  <a:pt x="170" y="4"/>
                  <a:pt x="105" y="-8"/>
                  <a:pt x="49" y="4"/>
                </a:cubicBezTo>
                <a:cubicBezTo>
                  <a:pt x="10" y="13"/>
                  <a:pt x="18" y="33"/>
                  <a:pt x="2" y="48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11" name="Comment 1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33439" y="2600325"/>
            <a:ext cx="115887" cy="548879"/>
          </a:xfrm>
          <a:custGeom>
            <a:avLst/>
            <a:gdLst>
              <a:gd name="T0" fmla="+- 0 2636 2313"/>
              <a:gd name="T1" fmla="*/ T0 w 324"/>
              <a:gd name="T2" fmla="+- 0 9631 9631"/>
              <a:gd name="T3" fmla="*/ 9631 h 2032"/>
              <a:gd name="T4" fmla="+- 0 2600 2313"/>
              <a:gd name="T5" fmla="*/ T4 w 324"/>
              <a:gd name="T6" fmla="+- 0 9666 9631"/>
              <a:gd name="T7" fmla="*/ 9666 h 2032"/>
              <a:gd name="T8" fmla="+- 0 2546 2313"/>
              <a:gd name="T9" fmla="*/ T8 w 324"/>
              <a:gd name="T10" fmla="+- 0 9737 9631"/>
              <a:gd name="T11" fmla="*/ 9737 h 2032"/>
              <a:gd name="T12" fmla="+- 0 2509 2313"/>
              <a:gd name="T13" fmla="*/ T12 w 324"/>
              <a:gd name="T14" fmla="+- 0 9863 9631"/>
              <a:gd name="T15" fmla="*/ 9863 h 2032"/>
              <a:gd name="T16" fmla="+- 0 2431 2313"/>
              <a:gd name="T17" fmla="*/ T16 w 324"/>
              <a:gd name="T18" fmla="+- 0 10354 9631"/>
              <a:gd name="T19" fmla="*/ 10354 h 2032"/>
              <a:gd name="T20" fmla="+- 0 2412 2313"/>
              <a:gd name="T21" fmla="*/ T20 w 324"/>
              <a:gd name="T22" fmla="+- 0 10579 9631"/>
              <a:gd name="T23" fmla="*/ 10579 h 2032"/>
              <a:gd name="T24" fmla="+- 0 2385 2313"/>
              <a:gd name="T25" fmla="*/ T24 w 324"/>
              <a:gd name="T26" fmla="+- 0 10776 9631"/>
              <a:gd name="T27" fmla="*/ 10776 h 2032"/>
              <a:gd name="T28" fmla="+- 0 2353 2313"/>
              <a:gd name="T29" fmla="*/ T28 w 324"/>
              <a:gd name="T30" fmla="+- 0 10979 9631"/>
              <a:gd name="T31" fmla="*/ 10979 h 2032"/>
              <a:gd name="T32" fmla="+- 0 2328 2313"/>
              <a:gd name="T33" fmla="*/ T32 w 324"/>
              <a:gd name="T34" fmla="+- 0 11249 9631"/>
              <a:gd name="T35" fmla="*/ 11249 h 2032"/>
              <a:gd name="T36" fmla="+- 0 2320 2313"/>
              <a:gd name="T37" fmla="*/ T36 w 324"/>
              <a:gd name="T38" fmla="+- 0 11459 9631"/>
              <a:gd name="T39" fmla="*/ 11459 h 2032"/>
              <a:gd name="T40" fmla="+- 0 2320 2313"/>
              <a:gd name="T41" fmla="*/ T40 w 324"/>
              <a:gd name="T42" fmla="+- 0 11662 9631"/>
              <a:gd name="T43" fmla="*/ 11662 h 203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</a:cxnLst>
            <a:rect l="0" t="0" r="r" b="b"/>
            <a:pathLst>
              <a:path w="324" h="2032" extrusionOk="0">
                <a:moveTo>
                  <a:pt x="323" y="0"/>
                </a:moveTo>
                <a:cubicBezTo>
                  <a:pt x="315" y="16"/>
                  <a:pt x="302" y="21"/>
                  <a:pt x="287" y="35"/>
                </a:cubicBezTo>
                <a:cubicBezTo>
                  <a:pt x="268" y="54"/>
                  <a:pt x="243" y="81"/>
                  <a:pt x="233" y="106"/>
                </a:cubicBezTo>
                <a:cubicBezTo>
                  <a:pt x="216" y="148"/>
                  <a:pt x="206" y="188"/>
                  <a:pt x="196" y="232"/>
                </a:cubicBezTo>
              </a:path>
              <a:path w="324" h="2032" extrusionOk="0">
                <a:moveTo>
                  <a:pt x="118" y="723"/>
                </a:moveTo>
                <a:cubicBezTo>
                  <a:pt x="114" y="798"/>
                  <a:pt x="107" y="873"/>
                  <a:pt x="99" y="948"/>
                </a:cubicBezTo>
                <a:cubicBezTo>
                  <a:pt x="92" y="1014"/>
                  <a:pt x="82" y="1079"/>
                  <a:pt x="72" y="1145"/>
                </a:cubicBezTo>
                <a:cubicBezTo>
                  <a:pt x="62" y="1213"/>
                  <a:pt x="49" y="1280"/>
                  <a:pt x="40" y="1348"/>
                </a:cubicBezTo>
                <a:cubicBezTo>
                  <a:pt x="28" y="1438"/>
                  <a:pt x="20" y="1527"/>
                  <a:pt x="15" y="1618"/>
                </a:cubicBezTo>
                <a:cubicBezTo>
                  <a:pt x="11" y="1688"/>
                  <a:pt x="7" y="1758"/>
                  <a:pt x="7" y="1828"/>
                </a:cubicBezTo>
                <a:cubicBezTo>
                  <a:pt x="7" y="1898"/>
                  <a:pt x="4" y="1961"/>
                  <a:pt x="7" y="2031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12" name="Comment 1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00226" y="2637235"/>
            <a:ext cx="149225" cy="292894"/>
          </a:xfrm>
          <a:custGeom>
            <a:avLst/>
            <a:gdLst>
              <a:gd name="T0" fmla="+- 0 5358 4999"/>
              <a:gd name="T1" fmla="*/ T0 w 414"/>
              <a:gd name="T2" fmla="+- 0 9819 9769"/>
              <a:gd name="T3" fmla="*/ 9819 h 1083"/>
              <a:gd name="T4" fmla="+- 0 5356 4999"/>
              <a:gd name="T5" fmla="*/ T4 w 414"/>
              <a:gd name="T6" fmla="+- 0 9805 9769"/>
              <a:gd name="T7" fmla="*/ 9805 h 1083"/>
              <a:gd name="T8" fmla="+- 0 5354 4999"/>
              <a:gd name="T9" fmla="*/ T8 w 414"/>
              <a:gd name="T10" fmla="+- 0 9790 9769"/>
              <a:gd name="T11" fmla="*/ 9790 h 1083"/>
              <a:gd name="T12" fmla="+- 0 5352 4999"/>
              <a:gd name="T13" fmla="*/ T12 w 414"/>
              <a:gd name="T14" fmla="+- 0 9776 9769"/>
              <a:gd name="T15" fmla="*/ 9776 h 1083"/>
              <a:gd name="T16" fmla="+- 0 5327 4999"/>
              <a:gd name="T17" fmla="*/ T16 w 414"/>
              <a:gd name="T18" fmla="+- 0 9792 9769"/>
              <a:gd name="T19" fmla="*/ 9792 h 1083"/>
              <a:gd name="T20" fmla="+- 0 5330 4999"/>
              <a:gd name="T21" fmla="*/ T20 w 414"/>
              <a:gd name="T22" fmla="+- 0 9798 9769"/>
              <a:gd name="T23" fmla="*/ 9798 h 1083"/>
              <a:gd name="T24" fmla="+- 0 5297 4999"/>
              <a:gd name="T25" fmla="*/ T24 w 414"/>
              <a:gd name="T26" fmla="+- 0 9801 9769"/>
              <a:gd name="T27" fmla="*/ 9801 h 1083"/>
              <a:gd name="T28" fmla="+- 0 5260 4999"/>
              <a:gd name="T29" fmla="*/ T28 w 414"/>
              <a:gd name="T30" fmla="+- 0 9805 9769"/>
              <a:gd name="T31" fmla="*/ 9805 h 1083"/>
              <a:gd name="T32" fmla="+- 0 5224 4999"/>
              <a:gd name="T33" fmla="*/ T32 w 414"/>
              <a:gd name="T34" fmla="+- 0 9800 9769"/>
              <a:gd name="T35" fmla="*/ 9800 h 1083"/>
              <a:gd name="T36" fmla="+- 0 5187 4999"/>
              <a:gd name="T37" fmla="*/ T36 w 414"/>
              <a:gd name="T38" fmla="+- 0 9793 9769"/>
              <a:gd name="T39" fmla="*/ 9793 h 1083"/>
              <a:gd name="T40" fmla="+- 0 5151 4999"/>
              <a:gd name="T41" fmla="*/ T40 w 414"/>
              <a:gd name="T42" fmla="+- 0 9786 9769"/>
              <a:gd name="T43" fmla="*/ 9786 h 1083"/>
              <a:gd name="T44" fmla="+- 0 5095 4999"/>
              <a:gd name="T45" fmla="*/ T44 w 414"/>
              <a:gd name="T46" fmla="+- 0 9761 9769"/>
              <a:gd name="T47" fmla="*/ 9761 h 1083"/>
              <a:gd name="T48" fmla="+- 0 5058 4999"/>
              <a:gd name="T49" fmla="*/ T48 w 414"/>
              <a:gd name="T50" fmla="+- 0 9769 9769"/>
              <a:gd name="T51" fmla="*/ 9769 h 1083"/>
              <a:gd name="T52" fmla="+- 0 5028 4999"/>
              <a:gd name="T53" fmla="*/ T52 w 414"/>
              <a:gd name="T54" fmla="+- 0 9775 9769"/>
              <a:gd name="T55" fmla="*/ 9775 h 1083"/>
              <a:gd name="T56" fmla="+- 0 5028 4999"/>
              <a:gd name="T57" fmla="*/ T56 w 414"/>
              <a:gd name="T58" fmla="+- 0 9797 9769"/>
              <a:gd name="T59" fmla="*/ 9797 h 1083"/>
              <a:gd name="T60" fmla="+- 0 5022 4999"/>
              <a:gd name="T61" fmla="*/ T60 w 414"/>
              <a:gd name="T62" fmla="+- 0 9823 9769"/>
              <a:gd name="T63" fmla="*/ 9823 h 1083"/>
              <a:gd name="T64" fmla="+- 0 5005 4999"/>
              <a:gd name="T65" fmla="*/ T64 w 414"/>
              <a:gd name="T66" fmla="+- 0 9894 9769"/>
              <a:gd name="T67" fmla="*/ 9894 h 1083"/>
              <a:gd name="T68" fmla="+- 0 5012 4999"/>
              <a:gd name="T69" fmla="*/ T68 w 414"/>
              <a:gd name="T70" fmla="+- 0 9972 9769"/>
              <a:gd name="T71" fmla="*/ 9972 h 1083"/>
              <a:gd name="T72" fmla="+- 0 5009 4999"/>
              <a:gd name="T73" fmla="*/ T72 w 414"/>
              <a:gd name="T74" fmla="+- 0 10044 9769"/>
              <a:gd name="T75" fmla="*/ 10044 h 1083"/>
              <a:gd name="T76" fmla="+- 0 5006 4999"/>
              <a:gd name="T77" fmla="*/ T76 w 414"/>
              <a:gd name="T78" fmla="+- 0 10119 9769"/>
              <a:gd name="T79" fmla="*/ 10119 h 1083"/>
              <a:gd name="T80" fmla="+- 0 5000 4999"/>
              <a:gd name="T81" fmla="*/ T80 w 414"/>
              <a:gd name="T82" fmla="+- 0 10193 9769"/>
              <a:gd name="T83" fmla="*/ 10193 h 1083"/>
              <a:gd name="T84" fmla="+- 0 4999 4999"/>
              <a:gd name="T85" fmla="*/ T84 w 414"/>
              <a:gd name="T86" fmla="+- 0 10268 9769"/>
              <a:gd name="T87" fmla="*/ 10268 h 1083"/>
              <a:gd name="T88" fmla="+- 0 4997 4999"/>
              <a:gd name="T89" fmla="*/ T88 w 414"/>
              <a:gd name="T90" fmla="+- 0 10365 9769"/>
              <a:gd name="T91" fmla="*/ 10365 h 1083"/>
              <a:gd name="T92" fmla="+- 0 5002 4999"/>
              <a:gd name="T93" fmla="*/ T92 w 414"/>
              <a:gd name="T94" fmla="+- 0 10460 9769"/>
              <a:gd name="T95" fmla="*/ 10460 h 1083"/>
              <a:gd name="T96" fmla="+- 0 5014 4999"/>
              <a:gd name="T97" fmla="*/ T96 w 414"/>
              <a:gd name="T98" fmla="+- 0 10557 9769"/>
              <a:gd name="T99" fmla="*/ 10557 h 1083"/>
              <a:gd name="T100" fmla="+- 0 5024 4999"/>
              <a:gd name="T101" fmla="*/ T100 w 414"/>
              <a:gd name="T102" fmla="+- 0 10644 9769"/>
              <a:gd name="T103" fmla="*/ 10644 h 1083"/>
              <a:gd name="T104" fmla="+- 0 5041 4999"/>
              <a:gd name="T105" fmla="*/ T104 w 414"/>
              <a:gd name="T106" fmla="+- 0 10731 9769"/>
              <a:gd name="T107" fmla="*/ 10731 h 1083"/>
              <a:gd name="T108" fmla="+- 0 5045 4999"/>
              <a:gd name="T109" fmla="*/ T108 w 414"/>
              <a:gd name="T110" fmla="+- 0 10818 9769"/>
              <a:gd name="T111" fmla="*/ 10818 h 1083"/>
              <a:gd name="T112" fmla="+- 0 5046 4999"/>
              <a:gd name="T113" fmla="*/ T112 w 414"/>
              <a:gd name="T114" fmla="+- 0 10836 9769"/>
              <a:gd name="T115" fmla="*/ 10836 h 1083"/>
              <a:gd name="T116" fmla="+- 0 5046 4999"/>
              <a:gd name="T117" fmla="*/ T116 w 414"/>
              <a:gd name="T118" fmla="+- 0 10840 9769"/>
              <a:gd name="T119" fmla="*/ 10840 h 1083"/>
              <a:gd name="T120" fmla="+- 0 5045 4999"/>
              <a:gd name="T121" fmla="*/ T120 w 414"/>
              <a:gd name="T122" fmla="+- 0 10851 9769"/>
              <a:gd name="T123" fmla="*/ 10851 h 1083"/>
              <a:gd name="T124" fmla="+- 0 5066 4999"/>
              <a:gd name="T125" fmla="*/ T124 w 414"/>
              <a:gd name="T126" fmla="+- 0 10840 9769"/>
              <a:gd name="T127" fmla="*/ 10840 h 1083"/>
              <a:gd name="T128" fmla="+- 0 5089 4999"/>
              <a:gd name="T129" fmla="*/ T128 w 414"/>
              <a:gd name="T130" fmla="+- 0 10827 9769"/>
              <a:gd name="T131" fmla="*/ 10827 h 1083"/>
              <a:gd name="T132" fmla="+- 0 5113 4999"/>
              <a:gd name="T133" fmla="*/ T132 w 414"/>
              <a:gd name="T134" fmla="+- 0 10817 9769"/>
              <a:gd name="T135" fmla="*/ 10817 h 1083"/>
              <a:gd name="T136" fmla="+- 0 5168 4999"/>
              <a:gd name="T137" fmla="*/ T136 w 414"/>
              <a:gd name="T138" fmla="+- 0 10795 9769"/>
              <a:gd name="T139" fmla="*/ 10795 h 1083"/>
              <a:gd name="T140" fmla="+- 0 5216 4999"/>
              <a:gd name="T141" fmla="*/ T140 w 414"/>
              <a:gd name="T142" fmla="+- 0 10794 9769"/>
              <a:gd name="T143" fmla="*/ 10794 h 1083"/>
              <a:gd name="T144" fmla="+- 0 5274 4999"/>
              <a:gd name="T145" fmla="*/ T144 w 414"/>
              <a:gd name="T146" fmla="+- 0 10799 9769"/>
              <a:gd name="T147" fmla="*/ 10799 h 1083"/>
              <a:gd name="T148" fmla="+- 0 5323 4999"/>
              <a:gd name="T149" fmla="*/ T148 w 414"/>
              <a:gd name="T150" fmla="+- 0 10803 9769"/>
              <a:gd name="T151" fmla="*/ 10803 h 1083"/>
              <a:gd name="T152" fmla="+- 0 5365 4999"/>
              <a:gd name="T153" fmla="*/ T152 w 414"/>
              <a:gd name="T154" fmla="+- 0 10812 9769"/>
              <a:gd name="T155" fmla="*/ 10812 h 1083"/>
              <a:gd name="T156" fmla="+- 0 5412 4999"/>
              <a:gd name="T157" fmla="*/ T156 w 414"/>
              <a:gd name="T158" fmla="+- 0 10826 9769"/>
              <a:gd name="T159" fmla="*/ 10826 h 108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414" h="1083" extrusionOk="0">
                <a:moveTo>
                  <a:pt x="359" y="50"/>
                </a:moveTo>
                <a:cubicBezTo>
                  <a:pt x="357" y="36"/>
                  <a:pt x="355" y="21"/>
                  <a:pt x="353" y="7"/>
                </a:cubicBezTo>
                <a:cubicBezTo>
                  <a:pt x="328" y="23"/>
                  <a:pt x="331" y="29"/>
                  <a:pt x="298" y="32"/>
                </a:cubicBezTo>
                <a:cubicBezTo>
                  <a:pt x="261" y="36"/>
                  <a:pt x="225" y="31"/>
                  <a:pt x="188" y="24"/>
                </a:cubicBezTo>
                <a:cubicBezTo>
                  <a:pt x="152" y="17"/>
                  <a:pt x="96" y="-8"/>
                  <a:pt x="59" y="0"/>
                </a:cubicBezTo>
                <a:cubicBezTo>
                  <a:pt x="29" y="6"/>
                  <a:pt x="29" y="28"/>
                  <a:pt x="23" y="54"/>
                </a:cubicBezTo>
                <a:cubicBezTo>
                  <a:pt x="6" y="125"/>
                  <a:pt x="13" y="203"/>
                  <a:pt x="10" y="275"/>
                </a:cubicBezTo>
                <a:cubicBezTo>
                  <a:pt x="7" y="350"/>
                  <a:pt x="1" y="424"/>
                  <a:pt x="0" y="499"/>
                </a:cubicBezTo>
                <a:cubicBezTo>
                  <a:pt x="-2" y="596"/>
                  <a:pt x="3" y="691"/>
                  <a:pt x="15" y="788"/>
                </a:cubicBezTo>
                <a:cubicBezTo>
                  <a:pt x="25" y="875"/>
                  <a:pt x="42" y="962"/>
                  <a:pt x="46" y="1049"/>
                </a:cubicBezTo>
                <a:cubicBezTo>
                  <a:pt x="47" y="1067"/>
                  <a:pt x="47" y="1071"/>
                  <a:pt x="46" y="1082"/>
                </a:cubicBezTo>
                <a:cubicBezTo>
                  <a:pt x="67" y="1071"/>
                  <a:pt x="90" y="1058"/>
                  <a:pt x="114" y="1048"/>
                </a:cubicBezTo>
                <a:cubicBezTo>
                  <a:pt x="169" y="1026"/>
                  <a:pt x="217" y="1025"/>
                  <a:pt x="275" y="1030"/>
                </a:cubicBezTo>
                <a:cubicBezTo>
                  <a:pt x="324" y="1034"/>
                  <a:pt x="366" y="1043"/>
                  <a:pt x="413" y="1057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13" name="Comment 1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138239" y="3893344"/>
            <a:ext cx="90487" cy="27385"/>
          </a:xfrm>
          <a:custGeom>
            <a:avLst/>
            <a:gdLst>
              <a:gd name="T0" fmla="+- 0 3185 3161"/>
              <a:gd name="T1" fmla="*/ T0 w 254"/>
              <a:gd name="T2" fmla="+- 0 14520 14418"/>
              <a:gd name="T3" fmla="*/ 14520 h 103"/>
              <a:gd name="T4" fmla="+- 0 3169 3161"/>
              <a:gd name="T5" fmla="*/ T4 w 254"/>
              <a:gd name="T6" fmla="+- 0 14509 14418"/>
              <a:gd name="T7" fmla="*/ 14509 h 103"/>
              <a:gd name="T8" fmla="+- 0 3164 3161"/>
              <a:gd name="T9" fmla="*/ T8 w 254"/>
              <a:gd name="T10" fmla="+- 0 14506 14418"/>
              <a:gd name="T11" fmla="*/ 14506 h 103"/>
              <a:gd name="T12" fmla="+- 0 3161 3161"/>
              <a:gd name="T13" fmla="*/ T12 w 254"/>
              <a:gd name="T14" fmla="+- 0 14493 14418"/>
              <a:gd name="T15" fmla="*/ 14493 h 103"/>
              <a:gd name="T16" fmla="+- 0 3180 3161"/>
              <a:gd name="T17" fmla="*/ T16 w 254"/>
              <a:gd name="T18" fmla="+- 0 14467 14418"/>
              <a:gd name="T19" fmla="*/ 14467 h 103"/>
              <a:gd name="T20" fmla="+- 0 3199 3161"/>
              <a:gd name="T21" fmla="*/ T20 w 254"/>
              <a:gd name="T22" fmla="+- 0 14470 14418"/>
              <a:gd name="T23" fmla="*/ 14470 h 103"/>
              <a:gd name="T24" fmla="+- 0 3228 3161"/>
              <a:gd name="T25" fmla="*/ T24 w 254"/>
              <a:gd name="T26" fmla="+- 0 14459 14418"/>
              <a:gd name="T27" fmla="*/ 14459 h 103"/>
              <a:gd name="T28" fmla="+- 0 3288 3161"/>
              <a:gd name="T29" fmla="*/ T28 w 254"/>
              <a:gd name="T30" fmla="+- 0 14437 14418"/>
              <a:gd name="T31" fmla="*/ 14437 h 103"/>
              <a:gd name="T32" fmla="+- 0 3351 3161"/>
              <a:gd name="T33" fmla="*/ T32 w 254"/>
              <a:gd name="T34" fmla="+- 0 14428 14418"/>
              <a:gd name="T35" fmla="*/ 14428 h 103"/>
              <a:gd name="T36" fmla="+- 0 3414 3161"/>
              <a:gd name="T37" fmla="*/ T36 w 254"/>
              <a:gd name="T38" fmla="+- 0 14418 14418"/>
              <a:gd name="T39" fmla="*/ 14418 h 1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</a:cxnLst>
            <a:rect l="0" t="0" r="r" b="b"/>
            <a:pathLst>
              <a:path w="254" h="103" extrusionOk="0">
                <a:moveTo>
                  <a:pt x="24" y="102"/>
                </a:moveTo>
                <a:cubicBezTo>
                  <a:pt x="8" y="91"/>
                  <a:pt x="3" y="88"/>
                  <a:pt x="0" y="75"/>
                </a:cubicBezTo>
                <a:cubicBezTo>
                  <a:pt x="19" y="49"/>
                  <a:pt x="38" y="52"/>
                  <a:pt x="67" y="41"/>
                </a:cubicBezTo>
                <a:cubicBezTo>
                  <a:pt x="127" y="19"/>
                  <a:pt x="190" y="10"/>
                  <a:pt x="253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14" name="Comment 1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144588" y="3850481"/>
            <a:ext cx="2794000" cy="252413"/>
          </a:xfrm>
          <a:custGeom>
            <a:avLst/>
            <a:gdLst>
              <a:gd name="T0" fmla="+- 0 3635 3181"/>
              <a:gd name="T1" fmla="*/ T0 w 7761"/>
              <a:gd name="T2" fmla="+- 0 14388 14263"/>
              <a:gd name="T3" fmla="*/ 14388 h 931"/>
              <a:gd name="T4" fmla="+- 0 4323 3181"/>
              <a:gd name="T5" fmla="*/ T4 w 7761"/>
              <a:gd name="T6" fmla="+- 0 14299 14263"/>
              <a:gd name="T7" fmla="*/ 14299 h 931"/>
              <a:gd name="T8" fmla="+- 0 4993 3181"/>
              <a:gd name="T9" fmla="*/ T8 w 7761"/>
              <a:gd name="T10" fmla="+- 0 14298 14263"/>
              <a:gd name="T11" fmla="*/ 14298 h 931"/>
              <a:gd name="T12" fmla="+- 0 5686 3181"/>
              <a:gd name="T13" fmla="*/ T12 w 7761"/>
              <a:gd name="T14" fmla="+- 0 14289 14263"/>
              <a:gd name="T15" fmla="*/ 14289 h 931"/>
              <a:gd name="T16" fmla="+- 0 6651 3181"/>
              <a:gd name="T17" fmla="*/ T16 w 7761"/>
              <a:gd name="T18" fmla="+- 0 14277 14263"/>
              <a:gd name="T19" fmla="*/ 14277 h 931"/>
              <a:gd name="T20" fmla="+- 0 7612 3181"/>
              <a:gd name="T21" fmla="*/ T20 w 7761"/>
              <a:gd name="T22" fmla="+- 0 14239 14263"/>
              <a:gd name="T23" fmla="*/ 14239 h 931"/>
              <a:gd name="T24" fmla="+- 0 8575 3181"/>
              <a:gd name="T25" fmla="*/ T24 w 7761"/>
              <a:gd name="T26" fmla="+- 0 14328 14263"/>
              <a:gd name="T27" fmla="*/ 14328 h 931"/>
              <a:gd name="T28" fmla="+- 0 9293 3181"/>
              <a:gd name="T29" fmla="*/ T28 w 7761"/>
              <a:gd name="T30" fmla="+- 0 14394 14263"/>
              <a:gd name="T31" fmla="*/ 14394 h 931"/>
              <a:gd name="T32" fmla="+- 0 10053 3181"/>
              <a:gd name="T33" fmla="*/ T32 w 7761"/>
              <a:gd name="T34" fmla="+- 0 14597 14263"/>
              <a:gd name="T35" fmla="*/ 14597 h 931"/>
              <a:gd name="T36" fmla="+- 0 10719 3181"/>
              <a:gd name="T37" fmla="*/ T36 w 7761"/>
              <a:gd name="T38" fmla="+- 0 14878 14263"/>
              <a:gd name="T39" fmla="*/ 14878 h 931"/>
              <a:gd name="T40" fmla="+- 0 10852 3181"/>
              <a:gd name="T41" fmla="*/ T40 w 7761"/>
              <a:gd name="T42" fmla="+- 0 14934 14263"/>
              <a:gd name="T43" fmla="*/ 14934 h 931"/>
              <a:gd name="T44" fmla="+- 0 10868 3181"/>
              <a:gd name="T45" fmla="*/ T44 w 7761"/>
              <a:gd name="T46" fmla="+- 0 14985 14263"/>
              <a:gd name="T47" fmla="*/ 14985 h 931"/>
              <a:gd name="T48" fmla="+- 0 10939 3181"/>
              <a:gd name="T49" fmla="*/ T48 w 7761"/>
              <a:gd name="T50" fmla="+- 0 15072 14263"/>
              <a:gd name="T51" fmla="*/ 15072 h 931"/>
              <a:gd name="T52" fmla="+- 0 10845 3181"/>
              <a:gd name="T53" fmla="*/ T52 w 7761"/>
              <a:gd name="T54" fmla="+- 0 15123 14263"/>
              <a:gd name="T55" fmla="*/ 15123 h 931"/>
              <a:gd name="T56" fmla="+- 0 10799 3181"/>
              <a:gd name="T57" fmla="*/ T56 w 7761"/>
              <a:gd name="T58" fmla="+- 0 15166 14263"/>
              <a:gd name="T59" fmla="*/ 15166 h 931"/>
              <a:gd name="T60" fmla="+- 0 10674 3181"/>
              <a:gd name="T61" fmla="*/ T60 w 7761"/>
              <a:gd name="T62" fmla="+- 0 15183 14263"/>
              <a:gd name="T63" fmla="*/ 15183 h 931"/>
              <a:gd name="T64" fmla="+- 0 10134 3181"/>
              <a:gd name="T65" fmla="*/ T64 w 7761"/>
              <a:gd name="T66" fmla="+- 0 15257 14263"/>
              <a:gd name="T67" fmla="*/ 15257 h 931"/>
              <a:gd name="T68" fmla="+- 0 9549 3181"/>
              <a:gd name="T69" fmla="*/ T68 w 7761"/>
              <a:gd name="T70" fmla="+- 0 15122 14263"/>
              <a:gd name="T71" fmla="*/ 15122 h 931"/>
              <a:gd name="T72" fmla="+- 0 9009 3181"/>
              <a:gd name="T73" fmla="*/ T72 w 7761"/>
              <a:gd name="T74" fmla="+- 0 15095 14263"/>
              <a:gd name="T75" fmla="*/ 15095 h 931"/>
              <a:gd name="T76" fmla="+- 0 8051 3181"/>
              <a:gd name="T77" fmla="*/ T76 w 7761"/>
              <a:gd name="T78" fmla="+- 0 15047 14263"/>
              <a:gd name="T79" fmla="*/ 15047 h 931"/>
              <a:gd name="T80" fmla="+- 0 7092 3181"/>
              <a:gd name="T81" fmla="*/ T80 w 7761"/>
              <a:gd name="T82" fmla="+- 0 15054 14263"/>
              <a:gd name="T83" fmla="*/ 15054 h 931"/>
              <a:gd name="T84" fmla="+- 0 6134 3181"/>
              <a:gd name="T85" fmla="*/ T84 w 7761"/>
              <a:gd name="T86" fmla="+- 0 14996 14263"/>
              <a:gd name="T87" fmla="*/ 14996 h 931"/>
              <a:gd name="T88" fmla="+- 0 5256 3181"/>
              <a:gd name="T89" fmla="*/ T88 w 7761"/>
              <a:gd name="T90" fmla="+- 0 14942 14263"/>
              <a:gd name="T91" fmla="*/ 14942 h 931"/>
              <a:gd name="T92" fmla="+- 0 4323 3181"/>
              <a:gd name="T93" fmla="*/ T92 w 7761"/>
              <a:gd name="T94" fmla="+- 0 14943 14263"/>
              <a:gd name="T95" fmla="*/ 14943 h 931"/>
              <a:gd name="T96" fmla="+- 0 3466 3181"/>
              <a:gd name="T97" fmla="*/ T96 w 7761"/>
              <a:gd name="T98" fmla="+- 0 14721 14263"/>
              <a:gd name="T99" fmla="*/ 14721 h 931"/>
              <a:gd name="T100" fmla="+- 0 3349 3181"/>
              <a:gd name="T101" fmla="*/ T100 w 7761"/>
              <a:gd name="T102" fmla="+- 0 14691 14263"/>
              <a:gd name="T103" fmla="*/ 14691 h 931"/>
              <a:gd name="T104" fmla="+- 0 3272 3181"/>
              <a:gd name="T105" fmla="*/ T104 w 7761"/>
              <a:gd name="T106" fmla="+- 0 14637 14263"/>
              <a:gd name="T107" fmla="*/ 14637 h 931"/>
              <a:gd name="T108" fmla="+- 0 3181 3181"/>
              <a:gd name="T109" fmla="*/ T108 w 7761"/>
              <a:gd name="T110" fmla="+- 0 14583 14263"/>
              <a:gd name="T111" fmla="*/ 14583 h 931"/>
              <a:gd name="T112" fmla="+- 0 3250 3181"/>
              <a:gd name="T113" fmla="*/ T112 w 7761"/>
              <a:gd name="T114" fmla="+- 0 14542 14263"/>
              <a:gd name="T115" fmla="*/ 14542 h 931"/>
              <a:gd name="T116" fmla="+- 0 3281 3181"/>
              <a:gd name="T117" fmla="*/ T116 w 7761"/>
              <a:gd name="T118" fmla="+- 0 14488 14263"/>
              <a:gd name="T119" fmla="*/ 14488 h 931"/>
              <a:gd name="T120" fmla="+- 0 3392 3181"/>
              <a:gd name="T121" fmla="*/ T120 w 7761"/>
              <a:gd name="T122" fmla="+- 0 14465 14263"/>
              <a:gd name="T123" fmla="*/ 14465 h 931"/>
              <a:gd name="T124" fmla="+- 0 3704 3181"/>
              <a:gd name="T125" fmla="*/ T124 w 7761"/>
              <a:gd name="T126" fmla="+- 0 14399 14263"/>
              <a:gd name="T127" fmla="*/ 14399 h 931"/>
              <a:gd name="T128" fmla="+- 0 4026 3181"/>
              <a:gd name="T129" fmla="*/ T128 w 7761"/>
              <a:gd name="T130" fmla="+- 0 14425 14263"/>
              <a:gd name="T131" fmla="*/ 14425 h 931"/>
              <a:gd name="T132" fmla="+- 0 4342 3181"/>
              <a:gd name="T133" fmla="*/ T132 w 7761"/>
              <a:gd name="T134" fmla="+- 0 14449 14263"/>
              <a:gd name="T135" fmla="*/ 14449 h 931"/>
              <a:gd name="T136" fmla="+- 0 4442 3181"/>
              <a:gd name="T137" fmla="*/ T136 w 7761"/>
              <a:gd name="T138" fmla="+- 0 14457 14263"/>
              <a:gd name="T139" fmla="*/ 14457 h 931"/>
              <a:gd name="T140" fmla="+- 0 4542 3181"/>
              <a:gd name="T141" fmla="*/ T140 w 7761"/>
              <a:gd name="T142" fmla="+- 0 14466 14263"/>
              <a:gd name="T143" fmla="*/ 14466 h 931"/>
              <a:gd name="T144" fmla="+- 0 4642 3181"/>
              <a:gd name="T145" fmla="*/ T144 w 7761"/>
              <a:gd name="T146" fmla="+- 0 14474 14263"/>
              <a:gd name="T147" fmla="*/ 14474 h 93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</a:cxnLst>
            <a:rect l="0" t="0" r="r" b="b"/>
            <a:pathLst>
              <a:path w="7761" h="931" extrusionOk="0">
                <a:moveTo>
                  <a:pt x="454" y="125"/>
                </a:moveTo>
                <a:cubicBezTo>
                  <a:pt x="1142" y="36"/>
                  <a:pt x="1812" y="35"/>
                  <a:pt x="2505" y="26"/>
                </a:cubicBezTo>
                <a:cubicBezTo>
                  <a:pt x="3470" y="14"/>
                  <a:pt x="4431" y="-24"/>
                  <a:pt x="5394" y="65"/>
                </a:cubicBezTo>
                <a:cubicBezTo>
                  <a:pt x="6112" y="131"/>
                  <a:pt x="6872" y="334"/>
                  <a:pt x="7538" y="615"/>
                </a:cubicBezTo>
                <a:cubicBezTo>
                  <a:pt x="7671" y="671"/>
                  <a:pt x="7687" y="722"/>
                  <a:pt x="7758" y="809"/>
                </a:cubicBezTo>
                <a:cubicBezTo>
                  <a:pt x="7664" y="860"/>
                  <a:pt x="7618" y="903"/>
                  <a:pt x="7493" y="920"/>
                </a:cubicBezTo>
                <a:cubicBezTo>
                  <a:pt x="6953" y="994"/>
                  <a:pt x="6368" y="859"/>
                  <a:pt x="5828" y="832"/>
                </a:cubicBezTo>
                <a:cubicBezTo>
                  <a:pt x="4870" y="784"/>
                  <a:pt x="3911" y="791"/>
                  <a:pt x="2953" y="733"/>
                </a:cubicBezTo>
                <a:cubicBezTo>
                  <a:pt x="2075" y="679"/>
                  <a:pt x="1142" y="680"/>
                  <a:pt x="285" y="458"/>
                </a:cubicBezTo>
                <a:cubicBezTo>
                  <a:pt x="168" y="428"/>
                  <a:pt x="91" y="374"/>
                  <a:pt x="0" y="320"/>
                </a:cubicBezTo>
                <a:cubicBezTo>
                  <a:pt x="69" y="279"/>
                  <a:pt x="100" y="225"/>
                  <a:pt x="211" y="202"/>
                </a:cubicBezTo>
                <a:cubicBezTo>
                  <a:pt x="523" y="136"/>
                  <a:pt x="845" y="162"/>
                  <a:pt x="1161" y="186"/>
                </a:cubicBezTo>
                <a:cubicBezTo>
                  <a:pt x="1261" y="194"/>
                  <a:pt x="1361" y="203"/>
                  <a:pt x="1461" y="211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15" name="Comment 1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319588" y="2614613"/>
            <a:ext cx="1289050" cy="35719"/>
          </a:xfrm>
          <a:custGeom>
            <a:avLst/>
            <a:gdLst>
              <a:gd name="T0" fmla="+- 0 15580 11999"/>
              <a:gd name="T1" fmla="*/ T0 w 3582"/>
              <a:gd name="T2" fmla="+- 0 9817 9682"/>
              <a:gd name="T3" fmla="*/ 9817 h 136"/>
              <a:gd name="T4" fmla="+- 0 15526 11999"/>
              <a:gd name="T5" fmla="*/ T4 w 3582"/>
              <a:gd name="T6" fmla="+- 0 9814 9682"/>
              <a:gd name="T7" fmla="*/ 9814 h 136"/>
              <a:gd name="T8" fmla="+- 0 15478 11999"/>
              <a:gd name="T9" fmla="*/ T8 w 3582"/>
              <a:gd name="T10" fmla="+- 0 9807 9682"/>
              <a:gd name="T11" fmla="*/ 9807 h 136"/>
              <a:gd name="T12" fmla="+- 0 15424 11999"/>
              <a:gd name="T13" fmla="*/ T12 w 3582"/>
              <a:gd name="T14" fmla="+- 0 9799 9682"/>
              <a:gd name="T15" fmla="*/ 9799 h 136"/>
              <a:gd name="T16" fmla="+- 0 15330 11999"/>
              <a:gd name="T17" fmla="*/ T16 w 3582"/>
              <a:gd name="T18" fmla="+- 0 9785 9682"/>
              <a:gd name="T19" fmla="*/ 9785 h 136"/>
              <a:gd name="T20" fmla="+- 0 15236 11999"/>
              <a:gd name="T21" fmla="*/ T20 w 3582"/>
              <a:gd name="T22" fmla="+- 0 9772 9682"/>
              <a:gd name="T23" fmla="*/ 9772 h 136"/>
              <a:gd name="T24" fmla="+- 0 15142 11999"/>
              <a:gd name="T25" fmla="*/ T24 w 3582"/>
              <a:gd name="T26" fmla="+- 0 9758 9682"/>
              <a:gd name="T27" fmla="*/ 9758 h 136"/>
              <a:gd name="T28" fmla="+- 0 14433 11999"/>
              <a:gd name="T29" fmla="*/ T28 w 3582"/>
              <a:gd name="T30" fmla="+- 0 9651 9682"/>
              <a:gd name="T31" fmla="*/ 9651 h 136"/>
              <a:gd name="T32" fmla="+- 0 13692 11999"/>
              <a:gd name="T33" fmla="*/ T32 w 3582"/>
              <a:gd name="T34" fmla="+- 0 9658 9682"/>
              <a:gd name="T35" fmla="*/ 9658 h 136"/>
              <a:gd name="T36" fmla="+- 0 12978 11999"/>
              <a:gd name="T37" fmla="*/ T36 w 3582"/>
              <a:gd name="T38" fmla="+- 0 9703 9682"/>
              <a:gd name="T39" fmla="*/ 9703 h 136"/>
              <a:gd name="T40" fmla="+- 0 12697 11999"/>
              <a:gd name="T41" fmla="*/ T40 w 3582"/>
              <a:gd name="T42" fmla="+- 0 9721 9682"/>
              <a:gd name="T43" fmla="*/ 9721 h 136"/>
              <a:gd name="T44" fmla="+- 0 12420 11999"/>
              <a:gd name="T45" fmla="*/ T44 w 3582"/>
              <a:gd name="T46" fmla="+- 0 9765 9682"/>
              <a:gd name="T47" fmla="*/ 9765 h 136"/>
              <a:gd name="T48" fmla="+- 0 12141 11999"/>
              <a:gd name="T49" fmla="*/ T48 w 3582"/>
              <a:gd name="T50" fmla="+- 0 9798 9682"/>
              <a:gd name="T51" fmla="*/ 9798 h 136"/>
              <a:gd name="T52" fmla="+- 0 12091 11999"/>
              <a:gd name="T53" fmla="*/ T52 w 3582"/>
              <a:gd name="T54" fmla="+- 0 9804 9682"/>
              <a:gd name="T55" fmla="*/ 9804 h 136"/>
              <a:gd name="T56" fmla="+- 0 12047 11999"/>
              <a:gd name="T57" fmla="*/ T56 w 3582"/>
              <a:gd name="T58" fmla="+- 0 9801 9682"/>
              <a:gd name="T59" fmla="*/ 9801 h 136"/>
              <a:gd name="T60" fmla="+- 0 11999 11999"/>
              <a:gd name="T61" fmla="*/ T60 w 3582"/>
              <a:gd name="T62" fmla="+- 0 9802 9682"/>
              <a:gd name="T63" fmla="*/ 9802 h 13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3582" h="136" extrusionOk="0">
                <a:moveTo>
                  <a:pt x="3581" y="135"/>
                </a:moveTo>
                <a:cubicBezTo>
                  <a:pt x="3527" y="132"/>
                  <a:pt x="3479" y="125"/>
                  <a:pt x="3425" y="117"/>
                </a:cubicBezTo>
                <a:cubicBezTo>
                  <a:pt x="3331" y="103"/>
                  <a:pt x="3237" y="90"/>
                  <a:pt x="3143" y="76"/>
                </a:cubicBezTo>
                <a:cubicBezTo>
                  <a:pt x="2434" y="-31"/>
                  <a:pt x="1693" y="-24"/>
                  <a:pt x="979" y="21"/>
                </a:cubicBezTo>
                <a:cubicBezTo>
                  <a:pt x="698" y="39"/>
                  <a:pt x="421" y="83"/>
                  <a:pt x="142" y="116"/>
                </a:cubicBezTo>
                <a:cubicBezTo>
                  <a:pt x="92" y="122"/>
                  <a:pt x="48" y="119"/>
                  <a:pt x="0" y="12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16" name="Comment 1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116264" y="3157538"/>
            <a:ext cx="4846637" cy="140494"/>
          </a:xfrm>
          <a:custGeom>
            <a:avLst/>
            <a:gdLst>
              <a:gd name="T0" fmla="+- 0 8667 8657"/>
              <a:gd name="T1" fmla="*/ T0 w 13461"/>
              <a:gd name="T2" fmla="+- 0 11741 11694"/>
              <a:gd name="T3" fmla="*/ 11741 h 520"/>
              <a:gd name="T4" fmla="+- 0 8697 8657"/>
              <a:gd name="T5" fmla="*/ T4 w 13461"/>
              <a:gd name="T6" fmla="+- 0 11737 11694"/>
              <a:gd name="T7" fmla="*/ 11737 h 520"/>
              <a:gd name="T8" fmla="+- 0 8697 8657"/>
              <a:gd name="T9" fmla="*/ T8 w 13461"/>
              <a:gd name="T10" fmla="+- 0 11711 11694"/>
              <a:gd name="T11" fmla="*/ 11711 h 520"/>
              <a:gd name="T12" fmla="+- 0 8727 8657"/>
              <a:gd name="T13" fmla="*/ T12 w 13461"/>
              <a:gd name="T14" fmla="+- 0 11707 11694"/>
              <a:gd name="T15" fmla="*/ 11707 h 520"/>
              <a:gd name="T16" fmla="+- 0 9083 8657"/>
              <a:gd name="T17" fmla="*/ T16 w 13461"/>
              <a:gd name="T18" fmla="+- 0 11662 11694"/>
              <a:gd name="T19" fmla="*/ 11662 h 520"/>
              <a:gd name="T20" fmla="+- 0 9461 8657"/>
              <a:gd name="T21" fmla="*/ T20 w 13461"/>
              <a:gd name="T22" fmla="+- 0 11726 11694"/>
              <a:gd name="T23" fmla="*/ 11726 h 520"/>
              <a:gd name="T24" fmla="+- 0 9820 8657"/>
              <a:gd name="T25" fmla="*/ T24 w 13461"/>
              <a:gd name="T26" fmla="+- 0 11730 11694"/>
              <a:gd name="T27" fmla="*/ 11730 h 520"/>
              <a:gd name="T28" fmla="+- 0 10930 8657"/>
              <a:gd name="T29" fmla="*/ T28 w 13461"/>
              <a:gd name="T30" fmla="+- 0 11741 11694"/>
              <a:gd name="T31" fmla="*/ 11741 h 520"/>
              <a:gd name="T32" fmla="+- 0 12025 8657"/>
              <a:gd name="T33" fmla="*/ T32 w 13461"/>
              <a:gd name="T34" fmla="+- 0 11793 11694"/>
              <a:gd name="T35" fmla="*/ 11793 h 520"/>
              <a:gd name="T36" fmla="+- 0 13132 8657"/>
              <a:gd name="T37" fmla="*/ T36 w 13461"/>
              <a:gd name="T38" fmla="+- 0 11839 11694"/>
              <a:gd name="T39" fmla="*/ 11839 h 520"/>
              <a:gd name="T40" fmla="+- 0 13839 8657"/>
              <a:gd name="T41" fmla="*/ T40 w 13461"/>
              <a:gd name="T42" fmla="+- 0 11868 11694"/>
              <a:gd name="T43" fmla="*/ 11868 h 520"/>
              <a:gd name="T44" fmla="+- 0 14556 8657"/>
              <a:gd name="T45" fmla="*/ T44 w 13461"/>
              <a:gd name="T46" fmla="+- 0 11869 11694"/>
              <a:gd name="T47" fmla="*/ 11869 h 520"/>
              <a:gd name="T48" fmla="+- 0 15264 8657"/>
              <a:gd name="T49" fmla="*/ T48 w 13461"/>
              <a:gd name="T50" fmla="+- 0 11861 11694"/>
              <a:gd name="T51" fmla="*/ 11861 h 520"/>
              <a:gd name="T52" fmla="+- 0 16000 8657"/>
              <a:gd name="T53" fmla="*/ T52 w 13461"/>
              <a:gd name="T54" fmla="+- 0 11853 11694"/>
              <a:gd name="T55" fmla="*/ 11853 h 520"/>
              <a:gd name="T56" fmla="+- 0 16713 8657"/>
              <a:gd name="T57" fmla="*/ T56 w 13461"/>
              <a:gd name="T58" fmla="+- 0 11838 11694"/>
              <a:gd name="T59" fmla="*/ 11838 h 520"/>
              <a:gd name="T60" fmla="+- 0 17448 8657"/>
              <a:gd name="T61" fmla="*/ T60 w 13461"/>
              <a:gd name="T62" fmla="+- 0 11904 11694"/>
              <a:gd name="T63" fmla="*/ 11904 h 520"/>
              <a:gd name="T64" fmla="+- 0 18804 8657"/>
              <a:gd name="T65" fmla="*/ T64 w 13461"/>
              <a:gd name="T66" fmla="+- 0 12025 11694"/>
              <a:gd name="T67" fmla="*/ 12025 h 520"/>
              <a:gd name="T68" fmla="+- 0 20167 8657"/>
              <a:gd name="T69" fmla="*/ T68 w 13461"/>
              <a:gd name="T70" fmla="+- 0 12038 11694"/>
              <a:gd name="T71" fmla="*/ 12038 h 520"/>
              <a:gd name="T72" fmla="+- 0 21526 8657"/>
              <a:gd name="T73" fmla="*/ T72 w 13461"/>
              <a:gd name="T74" fmla="+- 0 12127 11694"/>
              <a:gd name="T75" fmla="*/ 12127 h 520"/>
              <a:gd name="T76" fmla="+- 0 21730 8657"/>
              <a:gd name="T77" fmla="*/ T76 w 13461"/>
              <a:gd name="T78" fmla="+- 0 12140 11694"/>
              <a:gd name="T79" fmla="*/ 12140 h 520"/>
              <a:gd name="T80" fmla="+- 0 21918 8657"/>
              <a:gd name="T81" fmla="*/ T80 w 13461"/>
              <a:gd name="T82" fmla="+- 0 12174 11694"/>
              <a:gd name="T83" fmla="*/ 12174 h 520"/>
              <a:gd name="T84" fmla="+- 0 22117 8657"/>
              <a:gd name="T85" fmla="*/ T84 w 13461"/>
              <a:gd name="T86" fmla="+- 0 12213 11694"/>
              <a:gd name="T87" fmla="*/ 12213 h 52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13461" h="520" extrusionOk="0">
                <a:moveTo>
                  <a:pt x="10" y="47"/>
                </a:moveTo>
                <a:cubicBezTo>
                  <a:pt x="40" y="43"/>
                  <a:pt x="40" y="17"/>
                  <a:pt x="70" y="13"/>
                </a:cubicBezTo>
                <a:cubicBezTo>
                  <a:pt x="426" y="-32"/>
                  <a:pt x="804" y="32"/>
                  <a:pt x="1163" y="36"/>
                </a:cubicBezTo>
                <a:cubicBezTo>
                  <a:pt x="2273" y="47"/>
                  <a:pt x="3368" y="99"/>
                  <a:pt x="4475" y="145"/>
                </a:cubicBezTo>
                <a:cubicBezTo>
                  <a:pt x="5182" y="174"/>
                  <a:pt x="5899" y="175"/>
                  <a:pt x="6607" y="167"/>
                </a:cubicBezTo>
                <a:cubicBezTo>
                  <a:pt x="7343" y="159"/>
                  <a:pt x="8056" y="144"/>
                  <a:pt x="8791" y="210"/>
                </a:cubicBezTo>
                <a:cubicBezTo>
                  <a:pt x="10147" y="331"/>
                  <a:pt x="11510" y="344"/>
                  <a:pt x="12869" y="433"/>
                </a:cubicBezTo>
                <a:cubicBezTo>
                  <a:pt x="13073" y="446"/>
                  <a:pt x="13261" y="480"/>
                  <a:pt x="13460" y="519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17" name="Comment 1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27075" y="844154"/>
            <a:ext cx="306388" cy="3425428"/>
          </a:xfrm>
          <a:custGeom>
            <a:avLst/>
            <a:gdLst>
              <a:gd name="T0" fmla="+- 0 2451 2021"/>
              <a:gd name="T1" fmla="*/ T0 w 850"/>
              <a:gd name="T2" fmla="+- 0 3186 3127"/>
              <a:gd name="T3" fmla="*/ 3186 h 12687"/>
              <a:gd name="T4" fmla="+- 0 2442 2021"/>
              <a:gd name="T5" fmla="*/ T4 w 850"/>
              <a:gd name="T6" fmla="+- 0 3205 3127"/>
              <a:gd name="T7" fmla="*/ 3205 h 12687"/>
              <a:gd name="T8" fmla="+- 0 2474 2021"/>
              <a:gd name="T9" fmla="*/ T8 w 850"/>
              <a:gd name="T10" fmla="+- 0 3108 3127"/>
              <a:gd name="T11" fmla="*/ 3108 h 12687"/>
              <a:gd name="T12" fmla="+- 0 2465 2021"/>
              <a:gd name="T13" fmla="*/ T12 w 850"/>
              <a:gd name="T14" fmla="+- 0 3127 3127"/>
              <a:gd name="T15" fmla="*/ 3127 h 12687"/>
              <a:gd name="T16" fmla="+- 0 2270 2021"/>
              <a:gd name="T17" fmla="*/ T16 w 850"/>
              <a:gd name="T18" fmla="+- 0 3542 3127"/>
              <a:gd name="T19" fmla="*/ 3542 h 12687"/>
              <a:gd name="T20" fmla="+- 0 2218 2021"/>
              <a:gd name="T21" fmla="*/ T20 w 850"/>
              <a:gd name="T22" fmla="+- 0 3975 3127"/>
              <a:gd name="T23" fmla="*/ 3975 h 12687"/>
              <a:gd name="T24" fmla="+- 0 2175 2021"/>
              <a:gd name="T25" fmla="*/ T24 w 850"/>
              <a:gd name="T26" fmla="+- 0 4428 3127"/>
              <a:gd name="T27" fmla="*/ 4428 h 12687"/>
              <a:gd name="T28" fmla="+- 0 2032 2021"/>
              <a:gd name="T29" fmla="*/ T28 w 850"/>
              <a:gd name="T30" fmla="+- 0 5915 3127"/>
              <a:gd name="T31" fmla="*/ 5915 h 12687"/>
              <a:gd name="T32" fmla="+- 0 1993 2021"/>
              <a:gd name="T33" fmla="*/ T32 w 850"/>
              <a:gd name="T34" fmla="+- 0 7449 3127"/>
              <a:gd name="T35" fmla="*/ 7449 h 12687"/>
              <a:gd name="T36" fmla="+- 0 2025 2021"/>
              <a:gd name="T37" fmla="*/ T36 w 850"/>
              <a:gd name="T38" fmla="+- 0 8942 3127"/>
              <a:gd name="T39" fmla="*/ 8942 h 12687"/>
              <a:gd name="T40" fmla="+- 0 2051 2021"/>
              <a:gd name="T41" fmla="*/ T40 w 850"/>
              <a:gd name="T42" fmla="+- 0 10124 3127"/>
              <a:gd name="T43" fmla="*/ 10124 h 12687"/>
              <a:gd name="T44" fmla="+- 0 2149 2021"/>
              <a:gd name="T45" fmla="*/ T44 w 850"/>
              <a:gd name="T46" fmla="+- 0 11312 3127"/>
              <a:gd name="T47" fmla="*/ 11312 h 12687"/>
              <a:gd name="T48" fmla="+- 0 2207 2021"/>
              <a:gd name="T49" fmla="*/ T48 w 850"/>
              <a:gd name="T50" fmla="+- 0 12494 3127"/>
              <a:gd name="T51" fmla="*/ 12494 h 12687"/>
              <a:gd name="T52" fmla="+- 0 2255 2021"/>
              <a:gd name="T53" fmla="*/ T52 w 850"/>
              <a:gd name="T54" fmla="+- 0 13473 3127"/>
              <a:gd name="T55" fmla="*/ 13473 h 12687"/>
              <a:gd name="T56" fmla="+- 0 2357 2021"/>
              <a:gd name="T57" fmla="*/ T56 w 850"/>
              <a:gd name="T58" fmla="+- 0 14571 3127"/>
              <a:gd name="T59" fmla="*/ 14571 h 12687"/>
              <a:gd name="T60" fmla="+- 0 2701 2021"/>
              <a:gd name="T61" fmla="*/ T60 w 850"/>
              <a:gd name="T62" fmla="+- 0 15498 3127"/>
              <a:gd name="T63" fmla="*/ 15498 h 12687"/>
              <a:gd name="T64" fmla="+- 0 2745 2021"/>
              <a:gd name="T65" fmla="*/ T64 w 850"/>
              <a:gd name="T66" fmla="+- 0 15618 3127"/>
              <a:gd name="T67" fmla="*/ 15618 h 12687"/>
              <a:gd name="T68" fmla="+- 0 2811 2021"/>
              <a:gd name="T69" fmla="*/ T68 w 850"/>
              <a:gd name="T70" fmla="+- 0 15704 3127"/>
              <a:gd name="T71" fmla="*/ 15704 h 12687"/>
              <a:gd name="T72" fmla="+- 0 2870 2021"/>
              <a:gd name="T73" fmla="*/ T72 w 850"/>
              <a:gd name="T74" fmla="+- 0 15813 3127"/>
              <a:gd name="T75" fmla="*/ 15813 h 1268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</a:cxnLst>
            <a:rect l="0" t="0" r="r" b="b"/>
            <a:pathLst>
              <a:path w="850" h="12687" extrusionOk="0">
                <a:moveTo>
                  <a:pt x="430" y="59"/>
                </a:moveTo>
                <a:cubicBezTo>
                  <a:pt x="421" y="78"/>
                  <a:pt x="453" y="-19"/>
                  <a:pt x="444" y="0"/>
                </a:cubicBezTo>
                <a:cubicBezTo>
                  <a:pt x="249" y="415"/>
                  <a:pt x="197" y="848"/>
                  <a:pt x="154" y="1301"/>
                </a:cubicBezTo>
                <a:cubicBezTo>
                  <a:pt x="11" y="2788"/>
                  <a:pt x="-28" y="4322"/>
                  <a:pt x="4" y="5815"/>
                </a:cubicBezTo>
                <a:cubicBezTo>
                  <a:pt x="30" y="6997"/>
                  <a:pt x="128" y="8185"/>
                  <a:pt x="186" y="9367"/>
                </a:cubicBezTo>
                <a:cubicBezTo>
                  <a:pt x="234" y="10346"/>
                  <a:pt x="336" y="11444"/>
                  <a:pt x="680" y="12371"/>
                </a:cubicBezTo>
                <a:cubicBezTo>
                  <a:pt x="724" y="12491"/>
                  <a:pt x="790" y="12577"/>
                  <a:pt x="849" y="12686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2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15</a:t>
            </a:fld>
            <a:endParaRPr lang="en-US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54075" y="66675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/>
              <a:t>SSL (Secure Sockets Layer)</a:t>
            </a:r>
            <a:br>
              <a:rPr lang="en-US"/>
            </a:br>
            <a:r>
              <a:rPr lang="en-US" sz="3600"/>
              <a:t>Simplified TLS Handshake Protocol</a:t>
            </a:r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71550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71550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41446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75260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514763" y="1774033"/>
            <a:ext cx="336542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KR</a:t>
            </a:r>
            <a:r>
              <a:rPr lang="en-US" sz="2400" baseline="-25000" dirty="0" smtClean="0">
                <a:solidFill>
                  <a:srgbClr val="FF0000"/>
                </a:solidFill>
              </a:rPr>
              <a:t>CA</a:t>
            </a:r>
            <a:r>
              <a:rPr lang="en-US" sz="2400" dirty="0"/>
              <a:t>[Server Identity, </a:t>
            </a:r>
            <a:r>
              <a:rPr lang="en-US" sz="2400" dirty="0">
                <a:solidFill>
                  <a:srgbClr val="008000"/>
                </a:solidFill>
              </a:rPr>
              <a:t>KU</a:t>
            </a:r>
            <a:r>
              <a:rPr lang="en-US" sz="2400" baseline="-25000" dirty="0">
                <a:solidFill>
                  <a:srgbClr val="008000"/>
                </a:solidFill>
              </a:rPr>
              <a:t>S</a:t>
            </a:r>
            <a:r>
              <a:rPr lang="en-US" sz="2400" dirty="0"/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dirty="0">
                <a:solidFill>
                  <a:srgbClr val="008000"/>
                </a:solidFill>
              </a:rPr>
              <a:t>KU</a:t>
            </a:r>
            <a:r>
              <a:rPr lang="en-US" sz="2400" baseline="-25000" dirty="0">
                <a:solidFill>
                  <a:srgbClr val="008000"/>
                </a:solidFill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736829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81853" y="3630598"/>
            <a:ext cx="1139174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Cambria Math"/>
                <a:cs typeface="Cambria Math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i="1" dirty="0" smtClean="0">
                <a:solidFill>
                  <a:srgbClr val="FF0000"/>
                </a:solidFill>
              </a:rPr>
              <a:t>K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385483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</a:rPr>
              <a:t>KR</a:t>
            </a:r>
            <a:r>
              <a:rPr lang="en-US" sz="2400" baseline="-250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4229100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728117" y="4286250"/>
            <a:ext cx="31133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52226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406900" y="1333501"/>
            <a:ext cx="1320800" cy="154781"/>
          </a:xfrm>
          <a:custGeom>
            <a:avLst/>
            <a:gdLst>
              <a:gd name="T0" fmla="+- 0 12242 12242"/>
              <a:gd name="T1" fmla="*/ T0 w 3667"/>
              <a:gd name="T2" fmla="+- 0 4941 4941"/>
              <a:gd name="T3" fmla="*/ 4941 h 573"/>
              <a:gd name="T4" fmla="+- 0 12279 12242"/>
              <a:gd name="T5" fmla="*/ T4 w 3667"/>
              <a:gd name="T6" fmla="+- 0 4966 4941"/>
              <a:gd name="T7" fmla="*/ 4966 h 573"/>
              <a:gd name="T8" fmla="+- 0 12305 12242"/>
              <a:gd name="T9" fmla="*/ T8 w 3667"/>
              <a:gd name="T10" fmla="+- 0 4989 4941"/>
              <a:gd name="T11" fmla="*/ 4989 h 573"/>
              <a:gd name="T12" fmla="+- 0 12347 12242"/>
              <a:gd name="T13" fmla="*/ T12 w 3667"/>
              <a:gd name="T14" fmla="+- 0 5009 4941"/>
              <a:gd name="T15" fmla="*/ 5009 h 573"/>
              <a:gd name="T16" fmla="+- 0 12499 12242"/>
              <a:gd name="T17" fmla="*/ T16 w 3667"/>
              <a:gd name="T18" fmla="+- 0 5081 4941"/>
              <a:gd name="T19" fmla="*/ 5081 h 573"/>
              <a:gd name="T20" fmla="+- 0 12663 12242"/>
              <a:gd name="T21" fmla="*/ T20 w 3667"/>
              <a:gd name="T22" fmla="+- 0 5072 4941"/>
              <a:gd name="T23" fmla="*/ 5072 h 573"/>
              <a:gd name="T24" fmla="+- 0 12827 12242"/>
              <a:gd name="T25" fmla="*/ T24 w 3667"/>
              <a:gd name="T26" fmla="+- 0 5096 4941"/>
              <a:gd name="T27" fmla="*/ 5096 h 573"/>
              <a:gd name="T28" fmla="+- 0 13210 12242"/>
              <a:gd name="T29" fmla="*/ T28 w 3667"/>
              <a:gd name="T30" fmla="+- 0 5151 4941"/>
              <a:gd name="T31" fmla="*/ 5151 h 573"/>
              <a:gd name="T32" fmla="+- 0 13580 12242"/>
              <a:gd name="T33" fmla="*/ T32 w 3667"/>
              <a:gd name="T34" fmla="+- 0 5233 4941"/>
              <a:gd name="T35" fmla="*/ 5233 h 573"/>
              <a:gd name="T36" fmla="+- 0 13967 12242"/>
              <a:gd name="T37" fmla="*/ T36 w 3667"/>
              <a:gd name="T38" fmla="+- 0 5261 4941"/>
              <a:gd name="T39" fmla="*/ 5261 h 573"/>
              <a:gd name="T40" fmla="+- 0 14460 12242"/>
              <a:gd name="T41" fmla="*/ T40 w 3667"/>
              <a:gd name="T42" fmla="+- 0 5296 4941"/>
              <a:gd name="T43" fmla="*/ 5296 h 573"/>
              <a:gd name="T44" fmla="+- 0 14955 12242"/>
              <a:gd name="T45" fmla="*/ T44 w 3667"/>
              <a:gd name="T46" fmla="+- 0 5340 4941"/>
              <a:gd name="T47" fmla="*/ 5340 h 573"/>
              <a:gd name="T48" fmla="+- 0 15449 12242"/>
              <a:gd name="T49" fmla="*/ T48 w 3667"/>
              <a:gd name="T50" fmla="+- 0 5363 4941"/>
              <a:gd name="T51" fmla="*/ 5363 h 573"/>
              <a:gd name="T52" fmla="+- 0 15598 12242"/>
              <a:gd name="T53" fmla="*/ T52 w 3667"/>
              <a:gd name="T54" fmla="+- 0 5370 4941"/>
              <a:gd name="T55" fmla="*/ 5370 h 573"/>
              <a:gd name="T56" fmla="+- 0 15749 12242"/>
              <a:gd name="T57" fmla="*/ T56 w 3667"/>
              <a:gd name="T58" fmla="+- 0 5364 4941"/>
              <a:gd name="T59" fmla="*/ 5364 h 573"/>
              <a:gd name="T60" fmla="+- 0 15897 12242"/>
              <a:gd name="T61" fmla="*/ T60 w 3667"/>
              <a:gd name="T62" fmla="+- 0 5381 4941"/>
              <a:gd name="T63" fmla="*/ 5381 h 573"/>
              <a:gd name="T64" fmla="+- 0 15901 12242"/>
              <a:gd name="T65" fmla="*/ T64 w 3667"/>
              <a:gd name="T66" fmla="+- 0 5383 4941"/>
              <a:gd name="T67" fmla="*/ 5383 h 573"/>
              <a:gd name="T68" fmla="+- 0 15904 12242"/>
              <a:gd name="T69" fmla="*/ T68 w 3667"/>
              <a:gd name="T70" fmla="+- 0 5384 4941"/>
              <a:gd name="T71" fmla="*/ 5384 h 573"/>
              <a:gd name="T72" fmla="+- 0 15908 12242"/>
              <a:gd name="T73" fmla="*/ T72 w 3667"/>
              <a:gd name="T74" fmla="+- 0 5386 4941"/>
              <a:gd name="T75" fmla="*/ 5386 h 573"/>
              <a:gd name="T76" fmla="+- 0 15893 12242"/>
              <a:gd name="T77" fmla="*/ T76 w 3667"/>
              <a:gd name="T78" fmla="+- 0 5398 4941"/>
              <a:gd name="T79" fmla="*/ 5398 h 573"/>
              <a:gd name="T80" fmla="+- 0 15889 12242"/>
              <a:gd name="T81" fmla="*/ T80 w 3667"/>
              <a:gd name="T82" fmla="+- 0 5421 4941"/>
              <a:gd name="T83" fmla="*/ 5421 h 573"/>
              <a:gd name="T84" fmla="+- 0 15861 12242"/>
              <a:gd name="T85" fmla="*/ T84 w 3667"/>
              <a:gd name="T86" fmla="+- 0 5437 4941"/>
              <a:gd name="T87" fmla="*/ 5437 h 573"/>
              <a:gd name="T88" fmla="+- 0 15799 12242"/>
              <a:gd name="T89" fmla="*/ T88 w 3667"/>
              <a:gd name="T90" fmla="+- 0 5472 4941"/>
              <a:gd name="T91" fmla="*/ 5472 h 573"/>
              <a:gd name="T92" fmla="+- 0 15711 12242"/>
              <a:gd name="T93" fmla="*/ T92 w 3667"/>
              <a:gd name="T94" fmla="+- 0 5483 4941"/>
              <a:gd name="T95" fmla="*/ 5483 h 573"/>
              <a:gd name="T96" fmla="+- 0 15648 12242"/>
              <a:gd name="T97" fmla="*/ T96 w 3667"/>
              <a:gd name="T98" fmla="+- 0 5501 4941"/>
              <a:gd name="T99" fmla="*/ 5501 h 573"/>
              <a:gd name="T100" fmla="+- 0 15663 12242"/>
              <a:gd name="T101" fmla="*/ T100 w 3667"/>
              <a:gd name="T102" fmla="+- 0 5498 4941"/>
              <a:gd name="T103" fmla="*/ 5498 h 573"/>
              <a:gd name="T104" fmla="+- 0 15688 12242"/>
              <a:gd name="T105" fmla="*/ T104 w 3667"/>
              <a:gd name="T106" fmla="+- 0 5512 4941"/>
              <a:gd name="T107" fmla="*/ 5512 h 573"/>
              <a:gd name="T108" fmla="+- 0 15718 12242"/>
              <a:gd name="T109" fmla="*/ T108 w 3667"/>
              <a:gd name="T110" fmla="+- 0 5496 4941"/>
              <a:gd name="T111" fmla="*/ 5496 h 573"/>
              <a:gd name="T112" fmla="+- 0 15788 12242"/>
              <a:gd name="T113" fmla="*/ T112 w 3667"/>
              <a:gd name="T114" fmla="+- 0 5458 4941"/>
              <a:gd name="T115" fmla="*/ 5458 h 573"/>
              <a:gd name="T116" fmla="+- 0 15844 12242"/>
              <a:gd name="T117" fmla="*/ T116 w 3667"/>
              <a:gd name="T118" fmla="+- 0 5384 4941"/>
              <a:gd name="T119" fmla="*/ 5384 h 573"/>
              <a:gd name="T120" fmla="+- 0 15897 12242"/>
              <a:gd name="T121" fmla="*/ T120 w 3667"/>
              <a:gd name="T122" fmla="+- 0 5329 4941"/>
              <a:gd name="T123" fmla="*/ 5329 h 573"/>
              <a:gd name="T124" fmla="+- 0 15872 12242"/>
              <a:gd name="T125" fmla="*/ T124 w 3667"/>
              <a:gd name="T126" fmla="+- 0 5317 4941"/>
              <a:gd name="T127" fmla="*/ 5317 h 573"/>
              <a:gd name="T128" fmla="+- 0 15847 12242"/>
              <a:gd name="T129" fmla="*/ T128 w 3667"/>
              <a:gd name="T130" fmla="+- 0 5315 4941"/>
              <a:gd name="T131" fmla="*/ 5315 h 573"/>
              <a:gd name="T132" fmla="+- 0 15822 12242"/>
              <a:gd name="T133" fmla="*/ T132 w 3667"/>
              <a:gd name="T134" fmla="+- 0 5299 4941"/>
              <a:gd name="T135" fmla="*/ 5299 h 573"/>
              <a:gd name="T136" fmla="+- 0 15717 12242"/>
              <a:gd name="T137" fmla="*/ T136 w 3667"/>
              <a:gd name="T138" fmla="+- 0 5232 4941"/>
              <a:gd name="T139" fmla="*/ 5232 h 573"/>
              <a:gd name="T140" fmla="+- 0 15649 12242"/>
              <a:gd name="T141" fmla="*/ T140 w 3667"/>
              <a:gd name="T142" fmla="+- 0 5127 4941"/>
              <a:gd name="T143" fmla="*/ 5127 h 573"/>
              <a:gd name="T144" fmla="+- 0 15574 12242"/>
              <a:gd name="T145" fmla="*/ T144 w 3667"/>
              <a:gd name="T146" fmla="+- 0 5031 4941"/>
              <a:gd name="T147" fmla="*/ 5031 h 57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</a:cxnLst>
            <a:rect l="0" t="0" r="r" b="b"/>
            <a:pathLst>
              <a:path w="3667" h="573" extrusionOk="0">
                <a:moveTo>
                  <a:pt x="0" y="0"/>
                </a:moveTo>
                <a:cubicBezTo>
                  <a:pt x="37" y="25"/>
                  <a:pt x="63" y="48"/>
                  <a:pt x="105" y="68"/>
                </a:cubicBezTo>
                <a:cubicBezTo>
                  <a:pt x="257" y="140"/>
                  <a:pt x="421" y="131"/>
                  <a:pt x="585" y="155"/>
                </a:cubicBezTo>
                <a:cubicBezTo>
                  <a:pt x="968" y="210"/>
                  <a:pt x="1338" y="292"/>
                  <a:pt x="1725" y="320"/>
                </a:cubicBezTo>
                <a:cubicBezTo>
                  <a:pt x="2218" y="355"/>
                  <a:pt x="2713" y="399"/>
                  <a:pt x="3207" y="422"/>
                </a:cubicBezTo>
                <a:cubicBezTo>
                  <a:pt x="3356" y="429"/>
                  <a:pt x="3507" y="423"/>
                  <a:pt x="3655" y="440"/>
                </a:cubicBezTo>
                <a:cubicBezTo>
                  <a:pt x="3659" y="442"/>
                  <a:pt x="3662" y="443"/>
                  <a:pt x="3666" y="445"/>
                </a:cubicBezTo>
                <a:cubicBezTo>
                  <a:pt x="3651" y="457"/>
                  <a:pt x="3647" y="480"/>
                  <a:pt x="3619" y="496"/>
                </a:cubicBezTo>
                <a:cubicBezTo>
                  <a:pt x="3557" y="531"/>
                  <a:pt x="3469" y="542"/>
                  <a:pt x="3406" y="560"/>
                </a:cubicBezTo>
                <a:cubicBezTo>
                  <a:pt x="3421" y="557"/>
                  <a:pt x="3446" y="571"/>
                  <a:pt x="3476" y="555"/>
                </a:cubicBezTo>
                <a:cubicBezTo>
                  <a:pt x="3546" y="517"/>
                  <a:pt x="3602" y="443"/>
                  <a:pt x="3655" y="388"/>
                </a:cubicBezTo>
                <a:cubicBezTo>
                  <a:pt x="3630" y="376"/>
                  <a:pt x="3605" y="374"/>
                  <a:pt x="3580" y="358"/>
                </a:cubicBezTo>
                <a:cubicBezTo>
                  <a:pt x="3475" y="291"/>
                  <a:pt x="3407" y="186"/>
                  <a:pt x="3332" y="9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592513" y="1531144"/>
            <a:ext cx="1116012" cy="216694"/>
          </a:xfrm>
          <a:custGeom>
            <a:avLst/>
            <a:gdLst>
              <a:gd name="T0" fmla="+- 0 10107 9978"/>
              <a:gd name="T1" fmla="*/ T0 w 3101"/>
              <a:gd name="T2" fmla="+- 0 5983 5673"/>
              <a:gd name="T3" fmla="*/ 5983 h 799"/>
              <a:gd name="T4" fmla="+- 0 9980 9978"/>
              <a:gd name="T5" fmla="*/ T4 w 3101"/>
              <a:gd name="T6" fmla="+- 0 6278 5673"/>
              <a:gd name="T7" fmla="*/ 6278 h 799"/>
              <a:gd name="T8" fmla="+- 0 10065 9978"/>
              <a:gd name="T9" fmla="*/ T8 w 3101"/>
              <a:gd name="T10" fmla="+- 0 6444 5673"/>
              <a:gd name="T11" fmla="*/ 6444 h 799"/>
              <a:gd name="T12" fmla="+- 0 10303 9978"/>
              <a:gd name="T13" fmla="*/ T12 w 3101"/>
              <a:gd name="T14" fmla="+- 0 6282 5673"/>
              <a:gd name="T15" fmla="*/ 6282 h 799"/>
              <a:gd name="T16" fmla="+- 0 10418 9978"/>
              <a:gd name="T17" fmla="*/ T16 w 3101"/>
              <a:gd name="T18" fmla="+- 0 6219 5673"/>
              <a:gd name="T19" fmla="*/ 6219 h 799"/>
              <a:gd name="T20" fmla="+- 0 10423 9978"/>
              <a:gd name="T21" fmla="*/ T20 w 3101"/>
              <a:gd name="T22" fmla="+- 0 6146 5673"/>
              <a:gd name="T23" fmla="*/ 6146 h 799"/>
              <a:gd name="T24" fmla="+- 0 10352 9978"/>
              <a:gd name="T25" fmla="*/ T24 w 3101"/>
              <a:gd name="T26" fmla="+- 0 6326 5673"/>
              <a:gd name="T27" fmla="*/ 6326 h 799"/>
              <a:gd name="T28" fmla="+- 0 10458 9978"/>
              <a:gd name="T29" fmla="*/ T28 w 3101"/>
              <a:gd name="T30" fmla="+- 0 6450 5673"/>
              <a:gd name="T31" fmla="*/ 6450 h 799"/>
              <a:gd name="T32" fmla="+- 0 10586 9978"/>
              <a:gd name="T33" fmla="*/ T32 w 3101"/>
              <a:gd name="T34" fmla="+- 0 6386 5673"/>
              <a:gd name="T35" fmla="*/ 6386 h 799"/>
              <a:gd name="T36" fmla="+- 0 10649 9978"/>
              <a:gd name="T37" fmla="*/ T36 w 3101"/>
              <a:gd name="T38" fmla="+- 0 6254 5673"/>
              <a:gd name="T39" fmla="*/ 6254 h 799"/>
              <a:gd name="T40" fmla="+- 0 10959 9978"/>
              <a:gd name="T41" fmla="*/ T40 w 3101"/>
              <a:gd name="T42" fmla="+- 0 5851 5673"/>
              <a:gd name="T43" fmla="*/ 5851 h 799"/>
              <a:gd name="T44" fmla="+- 0 10998 9978"/>
              <a:gd name="T45" fmla="*/ T44 w 3101"/>
              <a:gd name="T46" fmla="+- 0 6157 5673"/>
              <a:gd name="T47" fmla="*/ 6157 h 799"/>
              <a:gd name="T48" fmla="+- 0 10996 9978"/>
              <a:gd name="T49" fmla="*/ T48 w 3101"/>
              <a:gd name="T50" fmla="+- 0 6355 5673"/>
              <a:gd name="T51" fmla="*/ 6355 h 799"/>
              <a:gd name="T52" fmla="+- 0 10999 9978"/>
              <a:gd name="T53" fmla="*/ T52 w 3101"/>
              <a:gd name="T54" fmla="+- 0 6236 5673"/>
              <a:gd name="T55" fmla="*/ 6236 h 799"/>
              <a:gd name="T56" fmla="+- 0 10866 9978"/>
              <a:gd name="T57" fmla="*/ T56 w 3101"/>
              <a:gd name="T58" fmla="+- 0 6230 5673"/>
              <a:gd name="T59" fmla="*/ 6230 h 799"/>
              <a:gd name="T60" fmla="+- 0 11159 9978"/>
              <a:gd name="T61" fmla="*/ T60 w 3101"/>
              <a:gd name="T62" fmla="+- 0 6281 5673"/>
              <a:gd name="T63" fmla="*/ 6281 h 799"/>
              <a:gd name="T64" fmla="+- 0 11159 9978"/>
              <a:gd name="T65" fmla="*/ T64 w 3101"/>
              <a:gd name="T66" fmla="+- 0 6364 5673"/>
              <a:gd name="T67" fmla="*/ 6364 h 799"/>
              <a:gd name="T68" fmla="+- 0 11184 9978"/>
              <a:gd name="T69" fmla="*/ T68 w 3101"/>
              <a:gd name="T70" fmla="+- 0 6059 5673"/>
              <a:gd name="T71" fmla="*/ 6059 h 799"/>
              <a:gd name="T72" fmla="+- 0 11271 9978"/>
              <a:gd name="T73" fmla="*/ T72 w 3101"/>
              <a:gd name="T74" fmla="+- 0 6014 5673"/>
              <a:gd name="T75" fmla="*/ 6014 h 799"/>
              <a:gd name="T76" fmla="+- 0 11506 9978"/>
              <a:gd name="T77" fmla="*/ T76 w 3101"/>
              <a:gd name="T78" fmla="+- 0 5846 5673"/>
              <a:gd name="T79" fmla="*/ 5846 h 799"/>
              <a:gd name="T80" fmla="+- 0 11399 9978"/>
              <a:gd name="T81" fmla="*/ T80 w 3101"/>
              <a:gd name="T82" fmla="+- 0 6062 5673"/>
              <a:gd name="T83" fmla="*/ 6062 h 799"/>
              <a:gd name="T84" fmla="+- 0 11406 9978"/>
              <a:gd name="T85" fmla="*/ T84 w 3101"/>
              <a:gd name="T86" fmla="+- 0 6471 5673"/>
              <a:gd name="T87" fmla="*/ 6471 h 799"/>
              <a:gd name="T88" fmla="+- 0 11354 9978"/>
              <a:gd name="T89" fmla="*/ T88 w 3101"/>
              <a:gd name="T90" fmla="+- 0 6324 5673"/>
              <a:gd name="T91" fmla="*/ 6324 h 799"/>
              <a:gd name="T92" fmla="+- 0 11561 9978"/>
              <a:gd name="T93" fmla="*/ T92 w 3101"/>
              <a:gd name="T94" fmla="+- 0 6147 5673"/>
              <a:gd name="T95" fmla="*/ 6147 h 799"/>
              <a:gd name="T96" fmla="+- 0 11616 9978"/>
              <a:gd name="T97" fmla="*/ T96 w 3101"/>
              <a:gd name="T98" fmla="+- 0 6323 5673"/>
              <a:gd name="T99" fmla="*/ 6323 h 799"/>
              <a:gd name="T100" fmla="+- 0 11600 9978"/>
              <a:gd name="T101" fmla="*/ T100 w 3101"/>
              <a:gd name="T102" fmla="+- 0 6061 5673"/>
              <a:gd name="T103" fmla="*/ 6061 h 799"/>
              <a:gd name="T104" fmla="+- 0 11705 9978"/>
              <a:gd name="T105" fmla="*/ T104 w 3101"/>
              <a:gd name="T106" fmla="+- 0 6016 5673"/>
              <a:gd name="T107" fmla="*/ 6016 h 799"/>
              <a:gd name="T108" fmla="+- 0 11909 9978"/>
              <a:gd name="T109" fmla="*/ T108 w 3101"/>
              <a:gd name="T110" fmla="+- 0 6234 5673"/>
              <a:gd name="T111" fmla="*/ 6234 h 799"/>
              <a:gd name="T112" fmla="+- 0 11916 9978"/>
              <a:gd name="T113" fmla="*/ T112 w 3101"/>
              <a:gd name="T114" fmla="+- 0 6403 5673"/>
              <a:gd name="T115" fmla="*/ 6403 h 799"/>
              <a:gd name="T116" fmla="+- 0 12064 9978"/>
              <a:gd name="T117" fmla="*/ T116 w 3101"/>
              <a:gd name="T118" fmla="+- 0 6342 5673"/>
              <a:gd name="T119" fmla="*/ 6342 h 799"/>
              <a:gd name="T120" fmla="+- 0 12288 9978"/>
              <a:gd name="T121" fmla="*/ T120 w 3101"/>
              <a:gd name="T122" fmla="+- 0 6206 5673"/>
              <a:gd name="T123" fmla="*/ 6206 h 799"/>
              <a:gd name="T124" fmla="+- 0 12170 9978"/>
              <a:gd name="T125" fmla="*/ T124 w 3101"/>
              <a:gd name="T126" fmla="+- 0 6277 5673"/>
              <a:gd name="T127" fmla="*/ 6277 h 799"/>
              <a:gd name="T128" fmla="+- 0 12232 9978"/>
              <a:gd name="T129" fmla="*/ T128 w 3101"/>
              <a:gd name="T130" fmla="+- 0 6367 5673"/>
              <a:gd name="T131" fmla="*/ 6367 h 799"/>
              <a:gd name="T132" fmla="+- 0 12333 9978"/>
              <a:gd name="T133" fmla="*/ T132 w 3101"/>
              <a:gd name="T134" fmla="+- 0 6345 5673"/>
              <a:gd name="T135" fmla="*/ 6345 h 799"/>
              <a:gd name="T136" fmla="+- 0 12331 9978"/>
              <a:gd name="T137" fmla="*/ T136 w 3101"/>
              <a:gd name="T138" fmla="+- 0 6399 5673"/>
              <a:gd name="T139" fmla="*/ 6399 h 799"/>
              <a:gd name="T140" fmla="+- 0 12438 9978"/>
              <a:gd name="T141" fmla="*/ T140 w 3101"/>
              <a:gd name="T142" fmla="+- 0 5716 5673"/>
              <a:gd name="T143" fmla="*/ 5716 h 799"/>
              <a:gd name="T144" fmla="+- 0 12494 9978"/>
              <a:gd name="T145" fmla="*/ T144 w 3101"/>
              <a:gd name="T146" fmla="+- 0 6195 5673"/>
              <a:gd name="T147" fmla="*/ 6195 h 799"/>
              <a:gd name="T148" fmla="+- 0 12479 9978"/>
              <a:gd name="T149" fmla="*/ T148 w 3101"/>
              <a:gd name="T150" fmla="+- 0 6109 5673"/>
              <a:gd name="T151" fmla="*/ 6109 h 799"/>
              <a:gd name="T152" fmla="+- 0 12339 9978"/>
              <a:gd name="T153" fmla="*/ T152 w 3101"/>
              <a:gd name="T154" fmla="+- 0 6105 5673"/>
              <a:gd name="T155" fmla="*/ 6105 h 799"/>
              <a:gd name="T156" fmla="+- 0 12366 9978"/>
              <a:gd name="T157" fmla="*/ T156 w 3101"/>
              <a:gd name="T158" fmla="+- 0 6167 5673"/>
              <a:gd name="T159" fmla="*/ 6167 h 799"/>
              <a:gd name="T160" fmla="+- 0 12724 9978"/>
              <a:gd name="T161" fmla="*/ T160 w 3101"/>
              <a:gd name="T162" fmla="+- 0 6224 5673"/>
              <a:gd name="T163" fmla="*/ 6224 h 799"/>
              <a:gd name="T164" fmla="+- 0 12982 9978"/>
              <a:gd name="T165" fmla="*/ T164 w 3101"/>
              <a:gd name="T166" fmla="+- 0 6200 5673"/>
              <a:gd name="T167" fmla="*/ 6200 h 799"/>
              <a:gd name="T168" fmla="+- 0 12785 9978"/>
              <a:gd name="T169" fmla="*/ T168 w 3101"/>
              <a:gd name="T170" fmla="+- 0 6135 5673"/>
              <a:gd name="T171" fmla="*/ 6135 h 799"/>
              <a:gd name="T172" fmla="+- 0 12912 9978"/>
              <a:gd name="T173" fmla="*/ T172 w 3101"/>
              <a:gd name="T174" fmla="+- 0 6259 5673"/>
              <a:gd name="T175" fmla="*/ 6259 h 799"/>
              <a:gd name="T176" fmla="+- 0 13078 9978"/>
              <a:gd name="T177" fmla="*/ T176 w 3101"/>
              <a:gd name="T178" fmla="+- 0 6281 5673"/>
              <a:gd name="T179" fmla="*/ 6281 h 79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</a:cxnLst>
            <a:rect l="0" t="0" r="r" b="b"/>
            <a:pathLst>
              <a:path w="3101" h="799" extrusionOk="0">
                <a:moveTo>
                  <a:pt x="187" y="305"/>
                </a:moveTo>
                <a:cubicBezTo>
                  <a:pt x="161" y="295"/>
                  <a:pt x="154" y="298"/>
                  <a:pt x="129" y="310"/>
                </a:cubicBezTo>
                <a:cubicBezTo>
                  <a:pt x="85" y="330"/>
                  <a:pt x="69" y="369"/>
                  <a:pt x="50" y="411"/>
                </a:cubicBezTo>
                <a:cubicBezTo>
                  <a:pt x="22" y="473"/>
                  <a:pt x="8" y="537"/>
                  <a:pt x="2" y="605"/>
                </a:cubicBezTo>
                <a:cubicBezTo>
                  <a:pt x="-2" y="651"/>
                  <a:pt x="-3" y="710"/>
                  <a:pt x="18" y="753"/>
                </a:cubicBezTo>
                <a:cubicBezTo>
                  <a:pt x="32" y="781"/>
                  <a:pt x="62" y="792"/>
                  <a:pt x="87" y="771"/>
                </a:cubicBezTo>
                <a:cubicBezTo>
                  <a:pt x="114" y="749"/>
                  <a:pt x="133" y="719"/>
                  <a:pt x="152" y="691"/>
                </a:cubicBezTo>
              </a:path>
              <a:path w="3101" h="799" extrusionOk="0">
                <a:moveTo>
                  <a:pt x="325" y="609"/>
                </a:moveTo>
                <a:cubicBezTo>
                  <a:pt x="346" y="618"/>
                  <a:pt x="361" y="626"/>
                  <a:pt x="387" y="614"/>
                </a:cubicBezTo>
                <a:cubicBezTo>
                  <a:pt x="416" y="600"/>
                  <a:pt x="427" y="573"/>
                  <a:pt x="440" y="546"/>
                </a:cubicBezTo>
                <a:cubicBezTo>
                  <a:pt x="447" y="532"/>
                  <a:pt x="467" y="495"/>
                  <a:pt x="456" y="479"/>
                </a:cubicBezTo>
                <a:cubicBezTo>
                  <a:pt x="452" y="477"/>
                  <a:pt x="449" y="475"/>
                  <a:pt x="445" y="473"/>
                </a:cubicBezTo>
                <a:cubicBezTo>
                  <a:pt x="428" y="491"/>
                  <a:pt x="416" y="513"/>
                  <a:pt x="405" y="536"/>
                </a:cubicBezTo>
                <a:cubicBezTo>
                  <a:pt x="388" y="572"/>
                  <a:pt x="375" y="613"/>
                  <a:pt x="374" y="653"/>
                </a:cubicBezTo>
                <a:cubicBezTo>
                  <a:pt x="373" y="684"/>
                  <a:pt x="375" y="729"/>
                  <a:pt x="398" y="753"/>
                </a:cubicBezTo>
                <a:cubicBezTo>
                  <a:pt x="421" y="777"/>
                  <a:pt x="450" y="781"/>
                  <a:pt x="480" y="777"/>
                </a:cubicBezTo>
                <a:cubicBezTo>
                  <a:pt x="505" y="773"/>
                  <a:pt x="539" y="758"/>
                  <a:pt x="559" y="743"/>
                </a:cubicBezTo>
                <a:cubicBezTo>
                  <a:pt x="575" y="731"/>
                  <a:pt x="595" y="723"/>
                  <a:pt x="608" y="713"/>
                </a:cubicBezTo>
                <a:cubicBezTo>
                  <a:pt x="622" y="702"/>
                  <a:pt x="637" y="686"/>
                  <a:pt x="645" y="669"/>
                </a:cubicBezTo>
                <a:cubicBezTo>
                  <a:pt x="658" y="640"/>
                  <a:pt x="662" y="610"/>
                  <a:pt x="671" y="581"/>
                </a:cubicBezTo>
                <a:cubicBezTo>
                  <a:pt x="681" y="550"/>
                  <a:pt x="699" y="521"/>
                  <a:pt x="719" y="496"/>
                </a:cubicBezTo>
              </a:path>
              <a:path w="3101" h="799" extrusionOk="0">
                <a:moveTo>
                  <a:pt x="981" y="178"/>
                </a:moveTo>
                <a:cubicBezTo>
                  <a:pt x="990" y="210"/>
                  <a:pt x="994" y="242"/>
                  <a:pt x="1000" y="274"/>
                </a:cubicBezTo>
                <a:cubicBezTo>
                  <a:pt x="1014" y="343"/>
                  <a:pt x="1018" y="413"/>
                  <a:pt x="1020" y="484"/>
                </a:cubicBezTo>
                <a:cubicBezTo>
                  <a:pt x="1022" y="542"/>
                  <a:pt x="1023" y="598"/>
                  <a:pt x="1019" y="655"/>
                </a:cubicBezTo>
                <a:cubicBezTo>
                  <a:pt x="1019" y="664"/>
                  <a:pt x="1018" y="673"/>
                  <a:pt x="1018" y="682"/>
                </a:cubicBezTo>
              </a:path>
              <a:path w="3101" h="799" extrusionOk="0">
                <a:moveTo>
                  <a:pt x="1026" y="576"/>
                </a:moveTo>
                <a:cubicBezTo>
                  <a:pt x="1024" y="572"/>
                  <a:pt x="1023" y="567"/>
                  <a:pt x="1021" y="563"/>
                </a:cubicBezTo>
                <a:cubicBezTo>
                  <a:pt x="1003" y="567"/>
                  <a:pt x="986" y="570"/>
                  <a:pt x="968" y="572"/>
                </a:cubicBezTo>
                <a:cubicBezTo>
                  <a:pt x="938" y="576"/>
                  <a:pt x="914" y="570"/>
                  <a:pt x="888" y="557"/>
                </a:cubicBezTo>
              </a:path>
              <a:path w="3101" h="799" extrusionOk="0">
                <a:moveTo>
                  <a:pt x="1148" y="481"/>
                </a:moveTo>
                <a:cubicBezTo>
                  <a:pt x="1161" y="522"/>
                  <a:pt x="1174" y="565"/>
                  <a:pt x="1181" y="608"/>
                </a:cubicBezTo>
                <a:cubicBezTo>
                  <a:pt x="1186" y="642"/>
                  <a:pt x="1221" y="720"/>
                  <a:pt x="1188" y="710"/>
                </a:cubicBezTo>
                <a:cubicBezTo>
                  <a:pt x="1186" y="704"/>
                  <a:pt x="1183" y="697"/>
                  <a:pt x="1181" y="691"/>
                </a:cubicBezTo>
              </a:path>
              <a:path w="3101" h="799" extrusionOk="0">
                <a:moveTo>
                  <a:pt x="1195" y="502"/>
                </a:moveTo>
                <a:cubicBezTo>
                  <a:pt x="1196" y="465"/>
                  <a:pt x="1197" y="423"/>
                  <a:pt x="1206" y="386"/>
                </a:cubicBezTo>
                <a:cubicBezTo>
                  <a:pt x="1211" y="366"/>
                  <a:pt x="1227" y="346"/>
                  <a:pt x="1249" y="344"/>
                </a:cubicBezTo>
                <a:cubicBezTo>
                  <a:pt x="1272" y="346"/>
                  <a:pt x="1279" y="347"/>
                  <a:pt x="1293" y="341"/>
                </a:cubicBezTo>
              </a:path>
              <a:path w="3101" h="799" extrusionOk="0">
                <a:moveTo>
                  <a:pt x="1559" y="258"/>
                </a:moveTo>
                <a:cubicBezTo>
                  <a:pt x="1554" y="228"/>
                  <a:pt x="1551" y="196"/>
                  <a:pt x="1528" y="173"/>
                </a:cubicBezTo>
                <a:cubicBezTo>
                  <a:pt x="1503" y="148"/>
                  <a:pt x="1479" y="176"/>
                  <a:pt x="1467" y="198"/>
                </a:cubicBezTo>
                <a:cubicBezTo>
                  <a:pt x="1436" y="256"/>
                  <a:pt x="1427" y="325"/>
                  <a:pt x="1421" y="389"/>
                </a:cubicBezTo>
                <a:cubicBezTo>
                  <a:pt x="1409" y="507"/>
                  <a:pt x="1424" y="622"/>
                  <a:pt x="1428" y="740"/>
                </a:cubicBezTo>
                <a:cubicBezTo>
                  <a:pt x="1429" y="759"/>
                  <a:pt x="1428" y="779"/>
                  <a:pt x="1428" y="798"/>
                </a:cubicBezTo>
              </a:path>
              <a:path w="3101" h="799" extrusionOk="0">
                <a:moveTo>
                  <a:pt x="1426" y="632"/>
                </a:moveTo>
                <a:cubicBezTo>
                  <a:pt x="1413" y="638"/>
                  <a:pt x="1391" y="657"/>
                  <a:pt x="1376" y="651"/>
                </a:cubicBezTo>
                <a:cubicBezTo>
                  <a:pt x="1359" y="644"/>
                  <a:pt x="1343" y="633"/>
                  <a:pt x="1328" y="623"/>
                </a:cubicBezTo>
              </a:path>
              <a:path w="3101" h="799" extrusionOk="0">
                <a:moveTo>
                  <a:pt x="1583" y="474"/>
                </a:moveTo>
                <a:cubicBezTo>
                  <a:pt x="1605" y="492"/>
                  <a:pt x="1617" y="512"/>
                  <a:pt x="1624" y="541"/>
                </a:cubicBezTo>
                <a:cubicBezTo>
                  <a:pt x="1633" y="576"/>
                  <a:pt x="1638" y="614"/>
                  <a:pt x="1638" y="650"/>
                </a:cubicBezTo>
                <a:cubicBezTo>
                  <a:pt x="1638" y="670"/>
                  <a:pt x="1640" y="685"/>
                  <a:pt x="1644" y="704"/>
                </a:cubicBezTo>
              </a:path>
              <a:path w="3101" h="799" extrusionOk="0">
                <a:moveTo>
                  <a:pt x="1622" y="388"/>
                </a:moveTo>
                <a:cubicBezTo>
                  <a:pt x="1624" y="367"/>
                  <a:pt x="1626" y="341"/>
                  <a:pt x="1652" y="336"/>
                </a:cubicBezTo>
                <a:cubicBezTo>
                  <a:pt x="1679" y="331"/>
                  <a:pt x="1701" y="338"/>
                  <a:pt x="1727" y="343"/>
                </a:cubicBezTo>
              </a:path>
              <a:path w="3101" h="799" extrusionOk="0">
                <a:moveTo>
                  <a:pt x="1978" y="536"/>
                </a:moveTo>
                <a:cubicBezTo>
                  <a:pt x="1961" y="529"/>
                  <a:pt x="1944" y="540"/>
                  <a:pt x="1931" y="561"/>
                </a:cubicBezTo>
                <a:cubicBezTo>
                  <a:pt x="1915" y="586"/>
                  <a:pt x="1904" y="621"/>
                  <a:pt x="1904" y="651"/>
                </a:cubicBezTo>
                <a:cubicBezTo>
                  <a:pt x="1904" y="680"/>
                  <a:pt x="1914" y="712"/>
                  <a:pt x="1938" y="730"/>
                </a:cubicBezTo>
                <a:cubicBezTo>
                  <a:pt x="1967" y="752"/>
                  <a:pt x="1982" y="737"/>
                  <a:pt x="2008" y="722"/>
                </a:cubicBezTo>
                <a:cubicBezTo>
                  <a:pt x="2036" y="706"/>
                  <a:pt x="2060" y="687"/>
                  <a:pt x="2086" y="669"/>
                </a:cubicBezTo>
              </a:path>
              <a:path w="3101" h="799" extrusionOk="0">
                <a:moveTo>
                  <a:pt x="2303" y="585"/>
                </a:moveTo>
                <a:cubicBezTo>
                  <a:pt x="2315" y="569"/>
                  <a:pt x="2325" y="553"/>
                  <a:pt x="2310" y="533"/>
                </a:cubicBezTo>
                <a:cubicBezTo>
                  <a:pt x="2295" y="513"/>
                  <a:pt x="2272" y="512"/>
                  <a:pt x="2252" y="522"/>
                </a:cubicBezTo>
                <a:cubicBezTo>
                  <a:pt x="2220" y="538"/>
                  <a:pt x="2203" y="572"/>
                  <a:pt x="2192" y="604"/>
                </a:cubicBezTo>
                <a:cubicBezTo>
                  <a:pt x="2182" y="631"/>
                  <a:pt x="2173" y="670"/>
                  <a:pt x="2193" y="695"/>
                </a:cubicBezTo>
                <a:cubicBezTo>
                  <a:pt x="2209" y="715"/>
                  <a:pt x="2236" y="705"/>
                  <a:pt x="2254" y="694"/>
                </a:cubicBezTo>
                <a:cubicBezTo>
                  <a:pt x="2277" y="679"/>
                  <a:pt x="2295" y="656"/>
                  <a:pt x="2318" y="640"/>
                </a:cubicBezTo>
                <a:cubicBezTo>
                  <a:pt x="2344" y="622"/>
                  <a:pt x="2351" y="650"/>
                  <a:pt x="2355" y="672"/>
                </a:cubicBezTo>
                <a:cubicBezTo>
                  <a:pt x="2360" y="699"/>
                  <a:pt x="2362" y="782"/>
                  <a:pt x="2356" y="755"/>
                </a:cubicBezTo>
                <a:cubicBezTo>
                  <a:pt x="2355" y="745"/>
                  <a:pt x="2354" y="736"/>
                  <a:pt x="2353" y="726"/>
                </a:cubicBezTo>
              </a:path>
              <a:path w="3101" h="799" extrusionOk="0">
                <a:moveTo>
                  <a:pt x="2425" y="19"/>
                </a:moveTo>
                <a:cubicBezTo>
                  <a:pt x="2442" y="-4"/>
                  <a:pt x="2448" y="0"/>
                  <a:pt x="2460" y="43"/>
                </a:cubicBezTo>
                <a:cubicBezTo>
                  <a:pt x="2478" y="109"/>
                  <a:pt x="2482" y="180"/>
                  <a:pt x="2489" y="248"/>
                </a:cubicBezTo>
                <a:cubicBezTo>
                  <a:pt x="2499" y="339"/>
                  <a:pt x="2507" y="431"/>
                  <a:pt x="2516" y="522"/>
                </a:cubicBezTo>
                <a:cubicBezTo>
                  <a:pt x="2521" y="568"/>
                  <a:pt x="2523" y="617"/>
                  <a:pt x="2533" y="661"/>
                </a:cubicBezTo>
              </a:path>
              <a:path w="3101" h="799" extrusionOk="0">
                <a:moveTo>
                  <a:pt x="2501" y="436"/>
                </a:moveTo>
                <a:cubicBezTo>
                  <a:pt x="2486" y="411"/>
                  <a:pt x="2482" y="399"/>
                  <a:pt x="2453" y="398"/>
                </a:cubicBezTo>
                <a:cubicBezTo>
                  <a:pt x="2421" y="397"/>
                  <a:pt x="2386" y="415"/>
                  <a:pt x="2361" y="432"/>
                </a:cubicBezTo>
                <a:cubicBezTo>
                  <a:pt x="2343" y="443"/>
                  <a:pt x="2346" y="448"/>
                  <a:pt x="2336" y="464"/>
                </a:cubicBezTo>
                <a:cubicBezTo>
                  <a:pt x="2353" y="482"/>
                  <a:pt x="2360" y="489"/>
                  <a:pt x="2388" y="494"/>
                </a:cubicBezTo>
                <a:cubicBezTo>
                  <a:pt x="2434" y="502"/>
                  <a:pt x="2483" y="509"/>
                  <a:pt x="2530" y="514"/>
                </a:cubicBezTo>
                <a:cubicBezTo>
                  <a:pt x="2603" y="522"/>
                  <a:pt x="2674" y="538"/>
                  <a:pt x="2746" y="551"/>
                </a:cubicBezTo>
                <a:cubicBezTo>
                  <a:pt x="2811" y="563"/>
                  <a:pt x="2878" y="575"/>
                  <a:pt x="2944" y="576"/>
                </a:cubicBezTo>
                <a:cubicBezTo>
                  <a:pt x="2973" y="576"/>
                  <a:pt x="3013" y="566"/>
                  <a:pt x="3004" y="527"/>
                </a:cubicBezTo>
                <a:cubicBezTo>
                  <a:pt x="2992" y="474"/>
                  <a:pt x="2925" y="426"/>
                  <a:pt x="2874" y="420"/>
                </a:cubicBezTo>
                <a:cubicBezTo>
                  <a:pt x="2841" y="416"/>
                  <a:pt x="2816" y="430"/>
                  <a:pt x="2807" y="462"/>
                </a:cubicBezTo>
                <a:cubicBezTo>
                  <a:pt x="2799" y="492"/>
                  <a:pt x="2818" y="526"/>
                  <a:pt x="2838" y="546"/>
                </a:cubicBezTo>
                <a:cubicBezTo>
                  <a:pt x="2866" y="574"/>
                  <a:pt x="2897" y="581"/>
                  <a:pt x="2934" y="586"/>
                </a:cubicBezTo>
                <a:cubicBezTo>
                  <a:pt x="2970" y="591"/>
                  <a:pt x="3006" y="588"/>
                  <a:pt x="3042" y="593"/>
                </a:cubicBezTo>
                <a:cubicBezTo>
                  <a:pt x="3062" y="596"/>
                  <a:pt x="3081" y="603"/>
                  <a:pt x="3100" y="60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832226" y="2231232"/>
            <a:ext cx="22225" cy="7144"/>
          </a:xfrm>
          <a:custGeom>
            <a:avLst/>
            <a:gdLst>
              <a:gd name="T0" fmla="+- 0 10647 10644"/>
              <a:gd name="T1" fmla="*/ T0 w 65"/>
              <a:gd name="T2" fmla="+- 0 8288 8263"/>
              <a:gd name="T3" fmla="*/ 8288 h 26"/>
              <a:gd name="T4" fmla="+- 0 10644 10644"/>
              <a:gd name="T5" fmla="*/ T4 w 65"/>
              <a:gd name="T6" fmla="+- 0 8275 8263"/>
              <a:gd name="T7" fmla="*/ 8275 h 26"/>
              <a:gd name="T8" fmla="+- 0 10643 10644"/>
              <a:gd name="T9" fmla="*/ T8 w 65"/>
              <a:gd name="T10" fmla="+- 0 8271 8263"/>
              <a:gd name="T11" fmla="*/ 8271 h 26"/>
              <a:gd name="T12" fmla="+- 0 10648 10644"/>
              <a:gd name="T13" fmla="*/ T12 w 65"/>
              <a:gd name="T14" fmla="+- 0 8263 8263"/>
              <a:gd name="T15" fmla="*/ 8263 h 26"/>
              <a:gd name="T16" fmla="+- 0 10668 10644"/>
              <a:gd name="T17" fmla="*/ T16 w 65"/>
              <a:gd name="T18" fmla="+- 0 8266 8263"/>
              <a:gd name="T19" fmla="*/ 8266 h 26"/>
              <a:gd name="T20" fmla="+- 0 10688 10644"/>
              <a:gd name="T21" fmla="*/ T20 w 65"/>
              <a:gd name="T22" fmla="+- 0 8269 8263"/>
              <a:gd name="T23" fmla="*/ 8269 h 26"/>
              <a:gd name="T24" fmla="+- 0 10708 10644"/>
              <a:gd name="T25" fmla="*/ T24 w 65"/>
              <a:gd name="T26" fmla="+- 0 8273 8263"/>
              <a:gd name="T27" fmla="*/ 8273 h 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</a:cxnLst>
            <a:rect l="0" t="0" r="r" b="b"/>
            <a:pathLst>
              <a:path w="65" h="26" extrusionOk="0">
                <a:moveTo>
                  <a:pt x="3" y="25"/>
                </a:moveTo>
                <a:cubicBezTo>
                  <a:pt x="0" y="12"/>
                  <a:pt x="-1" y="8"/>
                  <a:pt x="4" y="0"/>
                </a:cubicBezTo>
                <a:cubicBezTo>
                  <a:pt x="24" y="3"/>
                  <a:pt x="44" y="6"/>
                  <a:pt x="64" y="10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79589" y="1810942"/>
            <a:ext cx="3043237" cy="801290"/>
          </a:xfrm>
          <a:custGeom>
            <a:avLst/>
            <a:gdLst>
              <a:gd name="T0" fmla="+- 0 5009 4944"/>
              <a:gd name="T1" fmla="*/ T0 w 8451"/>
              <a:gd name="T2" fmla="+- 0 8198 6709"/>
              <a:gd name="T3" fmla="*/ 8198 h 2968"/>
              <a:gd name="T4" fmla="+- 0 6827 4944"/>
              <a:gd name="T5" fmla="*/ T4 w 8451"/>
              <a:gd name="T6" fmla="+- 0 8487 6709"/>
              <a:gd name="T7" fmla="*/ 8487 h 2968"/>
              <a:gd name="T8" fmla="+- 0 5242 4944"/>
              <a:gd name="T9" fmla="*/ T8 w 8451"/>
              <a:gd name="T10" fmla="+- 0 9495 6709"/>
              <a:gd name="T11" fmla="*/ 9495 h 2968"/>
              <a:gd name="T12" fmla="+- 0 5597 4944"/>
              <a:gd name="T13" fmla="*/ T12 w 8451"/>
              <a:gd name="T14" fmla="+- 0 8276 6709"/>
              <a:gd name="T15" fmla="*/ 8276 h 2968"/>
              <a:gd name="T16" fmla="+- 0 6914 4944"/>
              <a:gd name="T17" fmla="*/ T16 w 8451"/>
              <a:gd name="T18" fmla="+- 0 8741 6709"/>
              <a:gd name="T19" fmla="*/ 8741 h 2968"/>
              <a:gd name="T20" fmla="+- 0 9169 4944"/>
              <a:gd name="T21" fmla="*/ T20 w 8451"/>
              <a:gd name="T22" fmla="+- 0 8182 6709"/>
              <a:gd name="T23" fmla="*/ 8182 h 2968"/>
              <a:gd name="T24" fmla="+- 0 9732 4944"/>
              <a:gd name="T25" fmla="*/ T24 w 8451"/>
              <a:gd name="T26" fmla="+- 0 8012 6709"/>
              <a:gd name="T27" fmla="*/ 8012 h 2968"/>
              <a:gd name="T28" fmla="+- 0 9734 4944"/>
              <a:gd name="T29" fmla="*/ T28 w 8451"/>
              <a:gd name="T30" fmla="+- 0 8177 6709"/>
              <a:gd name="T31" fmla="*/ 8177 h 2968"/>
              <a:gd name="T32" fmla="+- 0 9671 4944"/>
              <a:gd name="T33" fmla="*/ T32 w 8451"/>
              <a:gd name="T34" fmla="+- 0 8269 6709"/>
              <a:gd name="T35" fmla="*/ 8269 h 2968"/>
              <a:gd name="T36" fmla="+- 0 9749 4944"/>
              <a:gd name="T37" fmla="*/ T36 w 8451"/>
              <a:gd name="T38" fmla="+- 0 7961 6709"/>
              <a:gd name="T39" fmla="*/ 7961 h 2968"/>
              <a:gd name="T40" fmla="+- 0 9310 4944"/>
              <a:gd name="T41" fmla="*/ T40 w 8451"/>
              <a:gd name="T42" fmla="+- 0 7805 6709"/>
              <a:gd name="T43" fmla="*/ 7805 h 2968"/>
              <a:gd name="T44" fmla="+- 0 11151 4944"/>
              <a:gd name="T45" fmla="*/ T44 w 8451"/>
              <a:gd name="T46" fmla="+- 0 6770 6709"/>
              <a:gd name="T47" fmla="*/ 6770 h 2968"/>
              <a:gd name="T48" fmla="+- 0 11477 4944"/>
              <a:gd name="T49" fmla="*/ T48 w 8451"/>
              <a:gd name="T50" fmla="+- 0 8004 6709"/>
              <a:gd name="T51" fmla="*/ 8004 h 2968"/>
              <a:gd name="T52" fmla="+- 0 9921 4944"/>
              <a:gd name="T53" fmla="*/ T52 w 8451"/>
              <a:gd name="T54" fmla="+- 0 7288 6709"/>
              <a:gd name="T55" fmla="*/ 7288 h 2968"/>
              <a:gd name="T56" fmla="+- 0 10931 4944"/>
              <a:gd name="T57" fmla="*/ T56 w 8451"/>
              <a:gd name="T58" fmla="+- 0 7086 6709"/>
              <a:gd name="T59" fmla="*/ 7086 h 2968"/>
              <a:gd name="T60" fmla="+- 0 10468 4944"/>
              <a:gd name="T61" fmla="*/ T60 w 8451"/>
              <a:gd name="T62" fmla="+- 0 8254 6709"/>
              <a:gd name="T63" fmla="*/ 8254 h 2968"/>
              <a:gd name="T64" fmla="+- 0 10560 4944"/>
              <a:gd name="T65" fmla="*/ T64 w 8451"/>
              <a:gd name="T66" fmla="+- 0 8563 6709"/>
              <a:gd name="T67" fmla="*/ 8563 h 2968"/>
              <a:gd name="T68" fmla="+- 0 10365 4944"/>
              <a:gd name="T69" fmla="*/ T68 w 8451"/>
              <a:gd name="T70" fmla="+- 0 8628 6709"/>
              <a:gd name="T71" fmla="*/ 8628 h 2968"/>
              <a:gd name="T72" fmla="+- 0 10680 4944"/>
              <a:gd name="T73" fmla="*/ T72 w 8451"/>
              <a:gd name="T74" fmla="+- 0 8613 6709"/>
              <a:gd name="T75" fmla="*/ 8613 h 2968"/>
              <a:gd name="T76" fmla="+- 0 10882 4944"/>
              <a:gd name="T77" fmla="*/ T76 w 8451"/>
              <a:gd name="T78" fmla="+- 0 8471 6709"/>
              <a:gd name="T79" fmla="*/ 8471 h 2968"/>
              <a:gd name="T80" fmla="+- 0 10912 4944"/>
              <a:gd name="T81" fmla="*/ T80 w 8451"/>
              <a:gd name="T82" fmla="+- 0 8649 6709"/>
              <a:gd name="T83" fmla="*/ 8649 h 2968"/>
              <a:gd name="T84" fmla="+- 0 11023 4944"/>
              <a:gd name="T85" fmla="*/ T84 w 8451"/>
              <a:gd name="T86" fmla="+- 0 8931 6709"/>
              <a:gd name="T87" fmla="*/ 8931 h 2968"/>
              <a:gd name="T88" fmla="+- 0 11136 4944"/>
              <a:gd name="T89" fmla="*/ T88 w 8451"/>
              <a:gd name="T90" fmla="+- 0 8493 6709"/>
              <a:gd name="T91" fmla="*/ 8493 h 2968"/>
              <a:gd name="T92" fmla="+- 0 11171 4944"/>
              <a:gd name="T93" fmla="*/ T92 w 8451"/>
              <a:gd name="T94" fmla="+- 0 8697 6709"/>
              <a:gd name="T95" fmla="*/ 8697 h 2968"/>
              <a:gd name="T96" fmla="+- 0 11269 4944"/>
              <a:gd name="T97" fmla="*/ T96 w 8451"/>
              <a:gd name="T98" fmla="+- 0 8589 6709"/>
              <a:gd name="T99" fmla="*/ 8589 h 2968"/>
              <a:gd name="T100" fmla="+- 0 11342 4944"/>
              <a:gd name="T101" fmla="*/ T100 w 8451"/>
              <a:gd name="T102" fmla="+- 0 8329 6709"/>
              <a:gd name="T103" fmla="*/ 8329 h 2968"/>
              <a:gd name="T104" fmla="+- 0 11397 4944"/>
              <a:gd name="T105" fmla="*/ T104 w 8451"/>
              <a:gd name="T106" fmla="+- 0 8483 6709"/>
              <a:gd name="T107" fmla="*/ 8483 h 2968"/>
              <a:gd name="T108" fmla="+- 0 11433 4944"/>
              <a:gd name="T109" fmla="*/ T108 w 8451"/>
              <a:gd name="T110" fmla="+- 0 8222 6709"/>
              <a:gd name="T111" fmla="*/ 8222 h 2968"/>
              <a:gd name="T112" fmla="+- 0 11552 4944"/>
              <a:gd name="T113" fmla="*/ T112 w 8451"/>
              <a:gd name="T114" fmla="+- 0 8554 6709"/>
              <a:gd name="T115" fmla="*/ 8554 h 2968"/>
              <a:gd name="T116" fmla="+- 0 11589 4944"/>
              <a:gd name="T117" fmla="*/ T116 w 8451"/>
              <a:gd name="T118" fmla="+- 0 8596 6709"/>
              <a:gd name="T119" fmla="*/ 8596 h 2968"/>
              <a:gd name="T120" fmla="+- 0 11745 4944"/>
              <a:gd name="T121" fmla="*/ T120 w 8451"/>
              <a:gd name="T122" fmla="+- 0 8622 6709"/>
              <a:gd name="T123" fmla="*/ 8622 h 2968"/>
              <a:gd name="T124" fmla="+- 0 11842 4944"/>
              <a:gd name="T125" fmla="*/ T124 w 8451"/>
              <a:gd name="T126" fmla="+- 0 8538 6709"/>
              <a:gd name="T127" fmla="*/ 8538 h 2968"/>
              <a:gd name="T128" fmla="+- 0 11907 4944"/>
              <a:gd name="T129" fmla="*/ T128 w 8451"/>
              <a:gd name="T130" fmla="+- 0 8616 6709"/>
              <a:gd name="T131" fmla="*/ 8616 h 2968"/>
              <a:gd name="T132" fmla="+- 0 12005 4944"/>
              <a:gd name="T133" fmla="*/ T132 w 8451"/>
              <a:gd name="T134" fmla="+- 0 8616 6709"/>
              <a:gd name="T135" fmla="*/ 8616 h 2968"/>
              <a:gd name="T136" fmla="+- 0 11856 4944"/>
              <a:gd name="T137" fmla="*/ T136 w 8451"/>
              <a:gd name="T138" fmla="+- 0 8927 6709"/>
              <a:gd name="T139" fmla="*/ 8927 h 2968"/>
              <a:gd name="T140" fmla="+- 0 12387 4944"/>
              <a:gd name="T141" fmla="*/ T140 w 8451"/>
              <a:gd name="T142" fmla="+- 0 8177 6709"/>
              <a:gd name="T143" fmla="*/ 8177 h 2968"/>
              <a:gd name="T144" fmla="+- 0 12354 4944"/>
              <a:gd name="T145" fmla="*/ T144 w 8451"/>
              <a:gd name="T146" fmla="+- 0 8609 6709"/>
              <a:gd name="T147" fmla="*/ 8609 h 2968"/>
              <a:gd name="T148" fmla="+- 0 12389 4944"/>
              <a:gd name="T149" fmla="*/ T148 w 8451"/>
              <a:gd name="T150" fmla="+- 0 8476 6709"/>
              <a:gd name="T151" fmla="*/ 8476 h 2968"/>
              <a:gd name="T152" fmla="+- 0 12492 4944"/>
              <a:gd name="T153" fmla="*/ T152 w 8451"/>
              <a:gd name="T154" fmla="+- 0 8696 6709"/>
              <a:gd name="T155" fmla="*/ 8696 h 2968"/>
              <a:gd name="T156" fmla="+- 0 12703 4944"/>
              <a:gd name="T157" fmla="*/ T156 w 8451"/>
              <a:gd name="T158" fmla="+- 0 8502 6709"/>
              <a:gd name="T159" fmla="*/ 8502 h 2968"/>
              <a:gd name="T160" fmla="+- 0 12735 4944"/>
              <a:gd name="T161" fmla="*/ T160 w 8451"/>
              <a:gd name="T162" fmla="+- 0 8365 6709"/>
              <a:gd name="T163" fmla="*/ 8365 h 2968"/>
              <a:gd name="T164" fmla="+- 0 12763 4944"/>
              <a:gd name="T165" fmla="*/ T164 w 8451"/>
              <a:gd name="T166" fmla="+- 0 8677 6709"/>
              <a:gd name="T167" fmla="*/ 8677 h 2968"/>
              <a:gd name="T168" fmla="+- 0 13003 4944"/>
              <a:gd name="T169" fmla="*/ T168 w 8451"/>
              <a:gd name="T170" fmla="+- 0 8695 6709"/>
              <a:gd name="T171" fmla="*/ 8695 h 2968"/>
              <a:gd name="T172" fmla="+- 0 13260 4944"/>
              <a:gd name="T173" fmla="*/ T172 w 8451"/>
              <a:gd name="T174" fmla="+- 0 8480 6709"/>
              <a:gd name="T175" fmla="*/ 8480 h 2968"/>
              <a:gd name="T176" fmla="+- 0 13394 4944"/>
              <a:gd name="T177" fmla="*/ T176 w 8451"/>
              <a:gd name="T178" fmla="+- 0 8887 6709"/>
              <a:gd name="T179" fmla="*/ 8887 h 296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</a:cxnLst>
            <a:rect l="0" t="0" r="r" b="b"/>
            <a:pathLst>
              <a:path w="8451" h="2968" extrusionOk="0">
                <a:moveTo>
                  <a:pt x="4" y="1639"/>
                </a:moveTo>
                <a:cubicBezTo>
                  <a:pt x="10" y="1612"/>
                  <a:pt x="3" y="1596"/>
                  <a:pt x="13" y="1568"/>
                </a:cubicBezTo>
                <a:cubicBezTo>
                  <a:pt x="25" y="1535"/>
                  <a:pt x="41" y="1515"/>
                  <a:pt x="65" y="1489"/>
                </a:cubicBezTo>
                <a:cubicBezTo>
                  <a:pt x="104" y="1448"/>
                  <a:pt x="151" y="1425"/>
                  <a:pt x="201" y="1399"/>
                </a:cubicBezTo>
                <a:cubicBezTo>
                  <a:pt x="462" y="1263"/>
                  <a:pt x="831" y="1259"/>
                  <a:pt x="1114" y="1300"/>
                </a:cubicBezTo>
                <a:cubicBezTo>
                  <a:pt x="1432" y="1346"/>
                  <a:pt x="1701" y="1511"/>
                  <a:pt x="1883" y="1778"/>
                </a:cubicBezTo>
                <a:cubicBezTo>
                  <a:pt x="2032" y="1997"/>
                  <a:pt x="2105" y="2290"/>
                  <a:pt x="1986" y="2538"/>
                </a:cubicBezTo>
                <a:cubicBezTo>
                  <a:pt x="1874" y="2772"/>
                  <a:pt x="1627" y="2887"/>
                  <a:pt x="1385" y="2937"/>
                </a:cubicBezTo>
                <a:cubicBezTo>
                  <a:pt x="1033" y="3009"/>
                  <a:pt x="615" y="2961"/>
                  <a:pt x="298" y="2786"/>
                </a:cubicBezTo>
                <a:cubicBezTo>
                  <a:pt x="160" y="2710"/>
                  <a:pt x="66" y="2607"/>
                  <a:pt x="62" y="2444"/>
                </a:cubicBezTo>
                <a:cubicBezTo>
                  <a:pt x="56" y="2215"/>
                  <a:pt x="195" y="1995"/>
                  <a:pt x="339" y="1828"/>
                </a:cubicBezTo>
                <a:cubicBezTo>
                  <a:pt x="426" y="1727"/>
                  <a:pt x="536" y="1631"/>
                  <a:pt x="653" y="1567"/>
                </a:cubicBezTo>
                <a:cubicBezTo>
                  <a:pt x="741" y="1519"/>
                  <a:pt x="831" y="1496"/>
                  <a:pt x="927" y="1470"/>
                </a:cubicBezTo>
              </a:path>
              <a:path w="8451" h="2968" extrusionOk="0">
                <a:moveTo>
                  <a:pt x="1869" y="2036"/>
                </a:moveTo>
                <a:cubicBezTo>
                  <a:pt x="1902" y="2036"/>
                  <a:pt x="1936" y="2034"/>
                  <a:pt x="1970" y="2032"/>
                </a:cubicBezTo>
                <a:cubicBezTo>
                  <a:pt x="2032" y="2028"/>
                  <a:pt x="2093" y="2022"/>
                  <a:pt x="2155" y="2017"/>
                </a:cubicBezTo>
                <a:cubicBezTo>
                  <a:pt x="2253" y="2010"/>
                  <a:pt x="2350" y="1995"/>
                  <a:pt x="2447" y="1978"/>
                </a:cubicBezTo>
                <a:cubicBezTo>
                  <a:pt x="3051" y="1875"/>
                  <a:pt x="3637" y="1643"/>
                  <a:pt x="4225" y="1473"/>
                </a:cubicBezTo>
                <a:cubicBezTo>
                  <a:pt x="4424" y="1415"/>
                  <a:pt x="4628" y="1320"/>
                  <a:pt x="4828" y="1274"/>
                </a:cubicBezTo>
                <a:cubicBezTo>
                  <a:pt x="4839" y="1272"/>
                  <a:pt x="4873" y="1265"/>
                  <a:pt x="4840" y="1286"/>
                </a:cubicBezTo>
                <a:cubicBezTo>
                  <a:pt x="4826" y="1295"/>
                  <a:pt x="4804" y="1296"/>
                  <a:pt x="4788" y="1303"/>
                </a:cubicBezTo>
              </a:path>
              <a:path w="8451" h="2968" extrusionOk="0">
                <a:moveTo>
                  <a:pt x="4809" y="1278"/>
                </a:moveTo>
                <a:cubicBezTo>
                  <a:pt x="4842" y="1291"/>
                  <a:pt x="4837" y="1297"/>
                  <a:pt x="4834" y="1331"/>
                </a:cubicBezTo>
                <a:cubicBezTo>
                  <a:pt x="4830" y="1379"/>
                  <a:pt x="4808" y="1424"/>
                  <a:pt x="4790" y="1468"/>
                </a:cubicBezTo>
                <a:cubicBezTo>
                  <a:pt x="4767" y="1524"/>
                  <a:pt x="4740" y="1606"/>
                  <a:pt x="4695" y="1649"/>
                </a:cubicBezTo>
                <a:cubicBezTo>
                  <a:pt x="4692" y="1651"/>
                  <a:pt x="4688" y="1652"/>
                  <a:pt x="4685" y="1654"/>
                </a:cubicBezTo>
                <a:cubicBezTo>
                  <a:pt x="4698" y="1623"/>
                  <a:pt x="4712" y="1591"/>
                  <a:pt x="4727" y="1560"/>
                </a:cubicBezTo>
                <a:cubicBezTo>
                  <a:pt x="4770" y="1474"/>
                  <a:pt x="4819" y="1391"/>
                  <a:pt x="4880" y="1317"/>
                </a:cubicBezTo>
                <a:cubicBezTo>
                  <a:pt x="4893" y="1301"/>
                  <a:pt x="4908" y="1284"/>
                  <a:pt x="4921" y="1268"/>
                </a:cubicBezTo>
                <a:cubicBezTo>
                  <a:pt x="4882" y="1264"/>
                  <a:pt x="4844" y="1258"/>
                  <a:pt x="4805" y="1252"/>
                </a:cubicBezTo>
                <a:cubicBezTo>
                  <a:pt x="4722" y="1239"/>
                  <a:pt x="4640" y="1219"/>
                  <a:pt x="4559" y="1195"/>
                </a:cubicBezTo>
                <a:cubicBezTo>
                  <a:pt x="4510" y="1181"/>
                  <a:pt x="4391" y="1162"/>
                  <a:pt x="4357" y="1116"/>
                </a:cubicBezTo>
                <a:cubicBezTo>
                  <a:pt x="4336" y="1087"/>
                  <a:pt x="4355" y="1117"/>
                  <a:pt x="4366" y="1096"/>
                </a:cubicBezTo>
              </a:path>
              <a:path w="8451" h="2968" extrusionOk="0">
                <a:moveTo>
                  <a:pt x="5353" y="58"/>
                </a:moveTo>
                <a:cubicBezTo>
                  <a:pt x="5381" y="47"/>
                  <a:pt x="5405" y="34"/>
                  <a:pt x="5436" y="27"/>
                </a:cubicBezTo>
                <a:cubicBezTo>
                  <a:pt x="5683" y="-33"/>
                  <a:pt x="5965" y="0"/>
                  <a:pt x="6207" y="61"/>
                </a:cubicBezTo>
                <a:cubicBezTo>
                  <a:pt x="6424" y="116"/>
                  <a:pt x="6683" y="207"/>
                  <a:pt x="6798" y="416"/>
                </a:cubicBezTo>
                <a:cubicBezTo>
                  <a:pt x="6894" y="591"/>
                  <a:pt x="6856" y="826"/>
                  <a:pt x="6795" y="1006"/>
                </a:cubicBezTo>
                <a:cubicBezTo>
                  <a:pt x="6748" y="1144"/>
                  <a:pt x="6665" y="1234"/>
                  <a:pt x="6533" y="1295"/>
                </a:cubicBezTo>
                <a:cubicBezTo>
                  <a:pt x="6300" y="1402"/>
                  <a:pt x="6014" y="1426"/>
                  <a:pt x="5761" y="1424"/>
                </a:cubicBezTo>
                <a:cubicBezTo>
                  <a:pt x="5638" y="1423"/>
                  <a:pt x="5519" y="1405"/>
                  <a:pt x="5403" y="1365"/>
                </a:cubicBezTo>
                <a:cubicBezTo>
                  <a:pt x="5081" y="1253"/>
                  <a:pt x="4907" y="910"/>
                  <a:pt x="4977" y="579"/>
                </a:cubicBezTo>
                <a:cubicBezTo>
                  <a:pt x="5012" y="416"/>
                  <a:pt x="5122" y="274"/>
                  <a:pt x="5282" y="219"/>
                </a:cubicBezTo>
                <a:cubicBezTo>
                  <a:pt x="5467" y="156"/>
                  <a:pt x="5672" y="220"/>
                  <a:pt x="5841" y="299"/>
                </a:cubicBezTo>
                <a:cubicBezTo>
                  <a:pt x="5890" y="325"/>
                  <a:pt x="5938" y="351"/>
                  <a:pt x="5987" y="377"/>
                </a:cubicBezTo>
              </a:path>
              <a:path w="8451" h="2968" extrusionOk="0">
                <a:moveTo>
                  <a:pt x="5611" y="1548"/>
                </a:moveTo>
                <a:cubicBezTo>
                  <a:pt x="5598" y="1536"/>
                  <a:pt x="5578" y="1507"/>
                  <a:pt x="5563" y="1511"/>
                </a:cubicBezTo>
                <a:cubicBezTo>
                  <a:pt x="5547" y="1515"/>
                  <a:pt x="5533" y="1532"/>
                  <a:pt x="5524" y="1545"/>
                </a:cubicBezTo>
                <a:cubicBezTo>
                  <a:pt x="5514" y="1559"/>
                  <a:pt x="5500" y="1582"/>
                  <a:pt x="5499" y="1599"/>
                </a:cubicBezTo>
                <a:cubicBezTo>
                  <a:pt x="5497" y="1626"/>
                  <a:pt x="5523" y="1637"/>
                  <a:pt x="5542" y="1648"/>
                </a:cubicBezTo>
                <a:cubicBezTo>
                  <a:pt x="5612" y="1691"/>
                  <a:pt x="5643" y="1775"/>
                  <a:pt x="5616" y="1854"/>
                </a:cubicBezTo>
                <a:cubicBezTo>
                  <a:pt x="5602" y="1895"/>
                  <a:pt x="5570" y="1929"/>
                  <a:pt x="5530" y="1945"/>
                </a:cubicBezTo>
                <a:cubicBezTo>
                  <a:pt x="5499" y="1958"/>
                  <a:pt x="5462" y="1973"/>
                  <a:pt x="5432" y="1952"/>
                </a:cubicBezTo>
                <a:cubicBezTo>
                  <a:pt x="5422" y="1939"/>
                  <a:pt x="5419" y="1932"/>
                  <a:pt x="5421" y="1919"/>
                </a:cubicBezTo>
              </a:path>
              <a:path w="8451" h="2968" extrusionOk="0">
                <a:moveTo>
                  <a:pt x="5685" y="1677"/>
                </a:moveTo>
                <a:cubicBezTo>
                  <a:pt x="5704" y="1711"/>
                  <a:pt x="5715" y="1745"/>
                  <a:pt x="5724" y="1783"/>
                </a:cubicBezTo>
                <a:cubicBezTo>
                  <a:pt x="5734" y="1824"/>
                  <a:pt x="5733" y="1863"/>
                  <a:pt x="5736" y="1904"/>
                </a:cubicBezTo>
                <a:cubicBezTo>
                  <a:pt x="5739" y="1925"/>
                  <a:pt x="5740" y="1933"/>
                  <a:pt x="5737" y="1906"/>
                </a:cubicBezTo>
              </a:path>
              <a:path w="8451" h="2968" extrusionOk="0">
                <a:moveTo>
                  <a:pt x="5995" y="1678"/>
                </a:moveTo>
                <a:cubicBezTo>
                  <a:pt x="5977" y="1707"/>
                  <a:pt x="5957" y="1733"/>
                  <a:pt x="5938" y="1762"/>
                </a:cubicBezTo>
                <a:cubicBezTo>
                  <a:pt x="5916" y="1797"/>
                  <a:pt x="5899" y="1833"/>
                  <a:pt x="5889" y="1873"/>
                </a:cubicBezTo>
                <a:cubicBezTo>
                  <a:pt x="5883" y="1897"/>
                  <a:pt x="5877" y="1932"/>
                  <a:pt x="5900" y="1950"/>
                </a:cubicBezTo>
                <a:cubicBezTo>
                  <a:pt x="5918" y="1964"/>
                  <a:pt x="5951" y="1948"/>
                  <a:pt x="5968" y="1940"/>
                </a:cubicBezTo>
                <a:cubicBezTo>
                  <a:pt x="5989" y="1930"/>
                  <a:pt x="6015" y="1911"/>
                  <a:pt x="6040" y="1920"/>
                </a:cubicBezTo>
                <a:cubicBezTo>
                  <a:pt x="6072" y="1931"/>
                  <a:pt x="6081" y="1983"/>
                  <a:pt x="6087" y="2011"/>
                </a:cubicBezTo>
                <a:cubicBezTo>
                  <a:pt x="6101" y="2081"/>
                  <a:pt x="6100" y="2154"/>
                  <a:pt x="6079" y="2222"/>
                </a:cubicBezTo>
                <a:cubicBezTo>
                  <a:pt x="6070" y="2252"/>
                  <a:pt x="6056" y="2298"/>
                  <a:pt x="6015" y="2288"/>
                </a:cubicBezTo>
                <a:cubicBezTo>
                  <a:pt x="5988" y="2282"/>
                  <a:pt x="5988" y="2250"/>
                  <a:pt x="5983" y="2229"/>
                </a:cubicBezTo>
              </a:path>
              <a:path w="8451" h="2968" extrusionOk="0">
                <a:moveTo>
                  <a:pt x="6192" y="1784"/>
                </a:moveTo>
                <a:cubicBezTo>
                  <a:pt x="6212" y="1818"/>
                  <a:pt x="6218" y="1843"/>
                  <a:pt x="6225" y="1882"/>
                </a:cubicBezTo>
                <a:cubicBezTo>
                  <a:pt x="6231" y="1918"/>
                  <a:pt x="6233" y="1951"/>
                  <a:pt x="6229" y="1987"/>
                </a:cubicBezTo>
                <a:cubicBezTo>
                  <a:pt x="6227" y="2000"/>
                  <a:pt x="6226" y="2004"/>
                  <a:pt x="6227" y="1988"/>
                </a:cubicBezTo>
                <a:cubicBezTo>
                  <a:pt x="6237" y="1942"/>
                  <a:pt x="6247" y="1897"/>
                  <a:pt x="6259" y="1851"/>
                </a:cubicBezTo>
                <a:cubicBezTo>
                  <a:pt x="6266" y="1826"/>
                  <a:pt x="6270" y="1803"/>
                  <a:pt x="6294" y="1794"/>
                </a:cubicBezTo>
                <a:cubicBezTo>
                  <a:pt x="6311" y="1821"/>
                  <a:pt x="6317" y="1849"/>
                  <a:pt x="6325" y="1880"/>
                </a:cubicBezTo>
                <a:cubicBezTo>
                  <a:pt x="6334" y="1914"/>
                  <a:pt x="6336" y="1961"/>
                  <a:pt x="6355" y="1991"/>
                </a:cubicBezTo>
                <a:cubicBezTo>
                  <a:pt x="6367" y="2001"/>
                  <a:pt x="6371" y="2006"/>
                  <a:pt x="6373" y="1990"/>
                </a:cubicBezTo>
              </a:path>
              <a:path w="8451" h="2968" extrusionOk="0">
                <a:moveTo>
                  <a:pt x="6398" y="1620"/>
                </a:moveTo>
                <a:cubicBezTo>
                  <a:pt x="6409" y="1648"/>
                  <a:pt x="6419" y="1677"/>
                  <a:pt x="6426" y="1707"/>
                </a:cubicBezTo>
                <a:cubicBezTo>
                  <a:pt x="6430" y="1721"/>
                  <a:pt x="6428" y="1767"/>
                  <a:pt x="6444" y="1776"/>
                </a:cubicBezTo>
                <a:cubicBezTo>
                  <a:pt x="6447" y="1775"/>
                  <a:pt x="6450" y="1775"/>
                  <a:pt x="6453" y="1774"/>
                </a:cubicBezTo>
              </a:path>
              <a:path w="8451" h="2968" extrusionOk="0">
                <a:moveTo>
                  <a:pt x="6433" y="1511"/>
                </a:moveTo>
                <a:cubicBezTo>
                  <a:pt x="6434" y="1504"/>
                  <a:pt x="6436" y="1496"/>
                  <a:pt x="6437" y="1489"/>
                </a:cubicBezTo>
                <a:cubicBezTo>
                  <a:pt x="6463" y="1494"/>
                  <a:pt x="6468" y="1497"/>
                  <a:pt x="6489" y="1513"/>
                </a:cubicBezTo>
                <a:cubicBezTo>
                  <a:pt x="6511" y="1531"/>
                  <a:pt x="6528" y="1551"/>
                  <a:pt x="6544" y="1575"/>
                </a:cubicBezTo>
                <a:cubicBezTo>
                  <a:pt x="6567" y="1610"/>
                  <a:pt x="6577" y="1644"/>
                  <a:pt x="6587" y="1684"/>
                </a:cubicBezTo>
                <a:cubicBezTo>
                  <a:pt x="6601" y="1738"/>
                  <a:pt x="6602" y="1791"/>
                  <a:pt x="6608" y="1845"/>
                </a:cubicBezTo>
                <a:cubicBezTo>
                  <a:pt x="6613" y="1887"/>
                  <a:pt x="6613" y="1927"/>
                  <a:pt x="6615" y="1968"/>
                </a:cubicBezTo>
                <a:cubicBezTo>
                  <a:pt x="6616" y="1973"/>
                  <a:pt x="6616" y="1977"/>
                  <a:pt x="6617" y="1982"/>
                </a:cubicBezTo>
                <a:cubicBezTo>
                  <a:pt x="6629" y="1951"/>
                  <a:pt x="6636" y="1919"/>
                  <a:pt x="6645" y="1887"/>
                </a:cubicBezTo>
                <a:cubicBezTo>
                  <a:pt x="6651" y="1867"/>
                  <a:pt x="6665" y="1791"/>
                  <a:pt x="6695" y="1790"/>
                </a:cubicBezTo>
                <a:cubicBezTo>
                  <a:pt x="6719" y="1789"/>
                  <a:pt x="6738" y="1827"/>
                  <a:pt x="6748" y="1843"/>
                </a:cubicBezTo>
                <a:cubicBezTo>
                  <a:pt x="6764" y="1869"/>
                  <a:pt x="6779" y="1892"/>
                  <a:pt x="6801" y="1913"/>
                </a:cubicBezTo>
              </a:path>
              <a:path w="8451" h="2968" extrusionOk="0">
                <a:moveTo>
                  <a:pt x="6921" y="1775"/>
                </a:moveTo>
                <a:cubicBezTo>
                  <a:pt x="6929" y="1762"/>
                  <a:pt x="6932" y="1759"/>
                  <a:pt x="6933" y="1749"/>
                </a:cubicBezTo>
                <a:cubicBezTo>
                  <a:pt x="6919" y="1776"/>
                  <a:pt x="6907" y="1800"/>
                  <a:pt x="6898" y="1829"/>
                </a:cubicBezTo>
                <a:cubicBezTo>
                  <a:pt x="6888" y="1860"/>
                  <a:pt x="6881" y="1892"/>
                  <a:pt x="6884" y="1925"/>
                </a:cubicBezTo>
                <a:cubicBezTo>
                  <a:pt x="6887" y="1941"/>
                  <a:pt x="6890" y="1947"/>
                  <a:pt x="6904" y="1950"/>
                </a:cubicBezTo>
                <a:cubicBezTo>
                  <a:pt x="6928" y="1940"/>
                  <a:pt x="6944" y="1925"/>
                  <a:pt x="6963" y="1907"/>
                </a:cubicBezTo>
                <a:cubicBezTo>
                  <a:pt x="6984" y="1887"/>
                  <a:pt x="7002" y="1864"/>
                  <a:pt x="7024" y="1845"/>
                </a:cubicBezTo>
                <a:cubicBezTo>
                  <a:pt x="7027" y="1843"/>
                  <a:pt x="7031" y="1840"/>
                  <a:pt x="7034" y="1838"/>
                </a:cubicBezTo>
                <a:cubicBezTo>
                  <a:pt x="7058" y="1854"/>
                  <a:pt x="7059" y="1876"/>
                  <a:pt x="7061" y="1907"/>
                </a:cubicBezTo>
                <a:cubicBezTo>
                  <a:pt x="7065" y="1963"/>
                  <a:pt x="7065" y="2022"/>
                  <a:pt x="7057" y="2078"/>
                </a:cubicBezTo>
                <a:cubicBezTo>
                  <a:pt x="7049" y="2136"/>
                  <a:pt x="7034" y="2179"/>
                  <a:pt x="6999" y="2224"/>
                </a:cubicBezTo>
                <a:cubicBezTo>
                  <a:pt x="6970" y="2261"/>
                  <a:pt x="6941" y="2254"/>
                  <a:pt x="6912" y="2218"/>
                </a:cubicBezTo>
                <a:cubicBezTo>
                  <a:pt x="6906" y="2208"/>
                  <a:pt x="6900" y="2199"/>
                  <a:pt x="6894" y="2189"/>
                </a:cubicBezTo>
              </a:path>
              <a:path w="8451" h="2968" extrusionOk="0">
                <a:moveTo>
                  <a:pt x="7459" y="1305"/>
                </a:moveTo>
                <a:cubicBezTo>
                  <a:pt x="7452" y="1359"/>
                  <a:pt x="7449" y="1414"/>
                  <a:pt x="7443" y="1468"/>
                </a:cubicBezTo>
                <a:cubicBezTo>
                  <a:pt x="7434" y="1545"/>
                  <a:pt x="7421" y="1622"/>
                  <a:pt x="7412" y="1700"/>
                </a:cubicBezTo>
                <a:cubicBezTo>
                  <a:pt x="7406" y="1758"/>
                  <a:pt x="7400" y="1811"/>
                  <a:pt x="7403" y="1869"/>
                </a:cubicBezTo>
                <a:cubicBezTo>
                  <a:pt x="7404" y="1886"/>
                  <a:pt x="7403" y="1891"/>
                  <a:pt x="7410" y="1900"/>
                </a:cubicBezTo>
              </a:path>
              <a:path w="8451" h="2968" extrusionOk="0">
                <a:moveTo>
                  <a:pt x="7562" y="1651"/>
                </a:moveTo>
                <a:cubicBezTo>
                  <a:pt x="7584" y="1653"/>
                  <a:pt x="7547" y="1674"/>
                  <a:pt x="7535" y="1685"/>
                </a:cubicBezTo>
                <a:cubicBezTo>
                  <a:pt x="7505" y="1712"/>
                  <a:pt x="7473" y="1737"/>
                  <a:pt x="7445" y="1767"/>
                </a:cubicBezTo>
                <a:cubicBezTo>
                  <a:pt x="7422" y="1791"/>
                  <a:pt x="7397" y="1816"/>
                  <a:pt x="7399" y="1852"/>
                </a:cubicBezTo>
                <a:cubicBezTo>
                  <a:pt x="7401" y="1884"/>
                  <a:pt x="7428" y="1904"/>
                  <a:pt x="7451" y="1922"/>
                </a:cubicBezTo>
                <a:cubicBezTo>
                  <a:pt x="7481" y="1946"/>
                  <a:pt x="7515" y="1967"/>
                  <a:pt x="7548" y="1987"/>
                </a:cubicBezTo>
                <a:cubicBezTo>
                  <a:pt x="7565" y="1997"/>
                  <a:pt x="7575" y="2003"/>
                  <a:pt x="7593" y="2009"/>
                </a:cubicBezTo>
              </a:path>
              <a:path w="8451" h="2968" extrusionOk="0">
                <a:moveTo>
                  <a:pt x="7684" y="1835"/>
                </a:moveTo>
                <a:cubicBezTo>
                  <a:pt x="7707" y="1818"/>
                  <a:pt x="7741" y="1807"/>
                  <a:pt x="7759" y="1793"/>
                </a:cubicBezTo>
                <a:cubicBezTo>
                  <a:pt x="7781" y="1776"/>
                  <a:pt x="7808" y="1750"/>
                  <a:pt x="7822" y="1724"/>
                </a:cubicBezTo>
                <a:cubicBezTo>
                  <a:pt x="7833" y="1704"/>
                  <a:pt x="7844" y="1680"/>
                  <a:pt x="7838" y="1656"/>
                </a:cubicBezTo>
                <a:cubicBezTo>
                  <a:pt x="7830" y="1624"/>
                  <a:pt x="7805" y="1641"/>
                  <a:pt x="7791" y="1656"/>
                </a:cubicBezTo>
                <a:cubicBezTo>
                  <a:pt x="7766" y="1683"/>
                  <a:pt x="7753" y="1724"/>
                  <a:pt x="7746" y="1760"/>
                </a:cubicBezTo>
                <a:cubicBezTo>
                  <a:pt x="7738" y="1805"/>
                  <a:pt x="7739" y="1854"/>
                  <a:pt x="7753" y="1897"/>
                </a:cubicBezTo>
                <a:cubicBezTo>
                  <a:pt x="7765" y="1933"/>
                  <a:pt x="7782" y="1960"/>
                  <a:pt x="7819" y="1968"/>
                </a:cubicBezTo>
                <a:cubicBezTo>
                  <a:pt x="7845" y="1971"/>
                  <a:pt x="7855" y="1972"/>
                  <a:pt x="7872" y="1965"/>
                </a:cubicBezTo>
              </a:path>
              <a:path w="8451" h="2968" extrusionOk="0">
                <a:moveTo>
                  <a:pt x="8041" y="1922"/>
                </a:moveTo>
                <a:cubicBezTo>
                  <a:pt x="8046" y="1946"/>
                  <a:pt x="8045" y="1965"/>
                  <a:pt x="8059" y="1986"/>
                </a:cubicBezTo>
                <a:cubicBezTo>
                  <a:pt x="8074" y="2009"/>
                  <a:pt x="8106" y="2033"/>
                  <a:pt x="8135" y="2032"/>
                </a:cubicBezTo>
                <a:cubicBezTo>
                  <a:pt x="8198" y="2031"/>
                  <a:pt x="8235" y="1961"/>
                  <a:pt x="8258" y="1913"/>
                </a:cubicBezTo>
                <a:cubicBezTo>
                  <a:pt x="8280" y="1867"/>
                  <a:pt x="8293" y="1816"/>
                  <a:pt x="8316" y="1771"/>
                </a:cubicBezTo>
                <a:cubicBezTo>
                  <a:pt x="8320" y="1766"/>
                  <a:pt x="8323" y="1760"/>
                  <a:pt x="8327" y="1755"/>
                </a:cubicBezTo>
                <a:cubicBezTo>
                  <a:pt x="8356" y="1779"/>
                  <a:pt x="8370" y="1801"/>
                  <a:pt x="8388" y="1845"/>
                </a:cubicBezTo>
                <a:cubicBezTo>
                  <a:pt x="8429" y="1949"/>
                  <a:pt x="8454" y="2066"/>
                  <a:pt x="8450" y="2178"/>
                </a:cubicBezTo>
                <a:cubicBezTo>
                  <a:pt x="8447" y="2259"/>
                  <a:pt x="8422" y="2346"/>
                  <a:pt x="8355" y="2399"/>
                </a:cubicBezTo>
                <a:cubicBezTo>
                  <a:pt x="8298" y="2444"/>
                  <a:pt x="8218" y="2442"/>
                  <a:pt x="8150" y="2444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386263" y="2043113"/>
            <a:ext cx="2316162" cy="1498997"/>
          </a:xfrm>
          <a:custGeom>
            <a:avLst/>
            <a:gdLst>
              <a:gd name="T0" fmla="+- 0 16128 12183"/>
              <a:gd name="T1" fmla="*/ T0 w 6436"/>
              <a:gd name="T2" fmla="+- 0 7567 7567"/>
              <a:gd name="T3" fmla="*/ 7567 h 5553"/>
              <a:gd name="T4" fmla="+- 0 16032 12183"/>
              <a:gd name="T5" fmla="*/ T4 w 6436"/>
              <a:gd name="T6" fmla="+- 0 7585 7567"/>
              <a:gd name="T7" fmla="*/ 7585 h 5553"/>
              <a:gd name="T8" fmla="+- 0 15432 12183"/>
              <a:gd name="T9" fmla="*/ T8 w 6436"/>
              <a:gd name="T10" fmla="+- 0 7621 7567"/>
              <a:gd name="T11" fmla="*/ 7621 h 5553"/>
              <a:gd name="T12" fmla="+- 0 15295 12183"/>
              <a:gd name="T13" fmla="*/ T12 w 6436"/>
              <a:gd name="T14" fmla="+- 0 7651 7567"/>
              <a:gd name="T15" fmla="*/ 7651 h 5553"/>
              <a:gd name="T16" fmla="+- 0 15069 12183"/>
              <a:gd name="T17" fmla="*/ T16 w 6436"/>
              <a:gd name="T18" fmla="+- 0 7757 7567"/>
              <a:gd name="T19" fmla="*/ 7757 h 5553"/>
              <a:gd name="T20" fmla="+- 0 14549 12183"/>
              <a:gd name="T21" fmla="*/ T20 w 6436"/>
              <a:gd name="T22" fmla="+- 0 7629 7567"/>
              <a:gd name="T23" fmla="*/ 7629 h 5553"/>
              <a:gd name="T24" fmla="+- 0 13938 12183"/>
              <a:gd name="T25" fmla="*/ T24 w 6436"/>
              <a:gd name="T26" fmla="+- 0 7587 7567"/>
              <a:gd name="T27" fmla="*/ 7587 h 5553"/>
              <a:gd name="T28" fmla="+- 0 12736 12183"/>
              <a:gd name="T29" fmla="*/ T28 w 6436"/>
              <a:gd name="T30" fmla="+- 0 7668 7567"/>
              <a:gd name="T31" fmla="*/ 7668 h 5553"/>
              <a:gd name="T32" fmla="+- 0 12224 12183"/>
              <a:gd name="T33" fmla="*/ T32 w 6436"/>
              <a:gd name="T34" fmla="+- 0 7625 7567"/>
              <a:gd name="T35" fmla="*/ 7625 h 5553"/>
              <a:gd name="T36" fmla="+- 0 12183 12183"/>
              <a:gd name="T37" fmla="*/ T36 w 6436"/>
              <a:gd name="T38" fmla="+- 0 7702 7567"/>
              <a:gd name="T39" fmla="*/ 7702 h 5553"/>
              <a:gd name="T40" fmla="+- 0 18618 12183"/>
              <a:gd name="T41" fmla="*/ T40 w 6436"/>
              <a:gd name="T42" fmla="+- 0 8104 7567"/>
              <a:gd name="T43" fmla="*/ 8104 h 5553"/>
              <a:gd name="T44" fmla="+- 0 18483 12183"/>
              <a:gd name="T45" fmla="*/ T44 w 6436"/>
              <a:gd name="T46" fmla="+- 0 8072 7567"/>
              <a:gd name="T47" fmla="*/ 8072 h 5553"/>
              <a:gd name="T48" fmla="+- 0 18199 12183"/>
              <a:gd name="T49" fmla="*/ T48 w 6436"/>
              <a:gd name="T50" fmla="+- 0 8066 7567"/>
              <a:gd name="T51" fmla="*/ 8066 h 5553"/>
              <a:gd name="T52" fmla="+- 0 17796 12183"/>
              <a:gd name="T53" fmla="*/ T52 w 6436"/>
              <a:gd name="T54" fmla="+- 0 8044 7567"/>
              <a:gd name="T55" fmla="*/ 8044 h 5553"/>
              <a:gd name="T56" fmla="+- 0 17388 12183"/>
              <a:gd name="T57" fmla="*/ T56 w 6436"/>
              <a:gd name="T58" fmla="+- 0 7998 7567"/>
              <a:gd name="T59" fmla="*/ 7998 h 5553"/>
              <a:gd name="T60" fmla="+- 0 17079 12183"/>
              <a:gd name="T61" fmla="*/ T60 w 6436"/>
              <a:gd name="T62" fmla="+- 0 7958 7567"/>
              <a:gd name="T63" fmla="*/ 7958 h 5553"/>
              <a:gd name="T64" fmla="+- 0 16942 12183"/>
              <a:gd name="T65" fmla="*/ T64 w 6436"/>
              <a:gd name="T66" fmla="+- 0 7934 7567"/>
              <a:gd name="T67" fmla="*/ 7934 h 5553"/>
              <a:gd name="T68" fmla="+- 0 16979 12183"/>
              <a:gd name="T69" fmla="*/ T68 w 6436"/>
              <a:gd name="T70" fmla="+- 0 7894 7567"/>
              <a:gd name="T71" fmla="*/ 7894 h 5553"/>
              <a:gd name="T72" fmla="+- 0 17796 12183"/>
              <a:gd name="T73" fmla="*/ T72 w 6436"/>
              <a:gd name="T74" fmla="+- 0 7656 7567"/>
              <a:gd name="T75" fmla="*/ 7656 h 5553"/>
              <a:gd name="T76" fmla="+- 0 17797 12183"/>
              <a:gd name="T77" fmla="*/ T76 w 6436"/>
              <a:gd name="T78" fmla="+- 0 7771 7567"/>
              <a:gd name="T79" fmla="*/ 7771 h 5553"/>
              <a:gd name="T80" fmla="+- 0 17740 12183"/>
              <a:gd name="T81" fmla="*/ T80 w 6436"/>
              <a:gd name="T82" fmla="+- 0 7941 7567"/>
              <a:gd name="T83" fmla="*/ 7941 h 5553"/>
              <a:gd name="T84" fmla="+- 0 17680 12183"/>
              <a:gd name="T85" fmla="*/ T84 w 6436"/>
              <a:gd name="T86" fmla="+- 0 8094 7567"/>
              <a:gd name="T87" fmla="*/ 8094 h 5553"/>
              <a:gd name="T88" fmla="+- 0 17657 12183"/>
              <a:gd name="T89" fmla="*/ T88 w 6436"/>
              <a:gd name="T90" fmla="+- 0 8153 7567"/>
              <a:gd name="T91" fmla="*/ 8153 h 5553"/>
              <a:gd name="T92" fmla="+- 0 17655 12183"/>
              <a:gd name="T93" fmla="*/ T92 w 6436"/>
              <a:gd name="T94" fmla="+- 0 8078 7567"/>
              <a:gd name="T95" fmla="*/ 8078 h 5553"/>
              <a:gd name="T96" fmla="+- 0 17735 12183"/>
              <a:gd name="T97" fmla="*/ T96 w 6436"/>
              <a:gd name="T98" fmla="+- 0 7793 7567"/>
              <a:gd name="T99" fmla="*/ 7793 h 5553"/>
              <a:gd name="T100" fmla="+- 0 17747 12183"/>
              <a:gd name="T101" fmla="*/ T100 w 6436"/>
              <a:gd name="T102" fmla="+- 0 7761 7567"/>
              <a:gd name="T103" fmla="*/ 7761 h 5553"/>
              <a:gd name="T104" fmla="+- 0 17672 12183"/>
              <a:gd name="T105" fmla="*/ T104 w 6436"/>
              <a:gd name="T106" fmla="+- 0 8021 7567"/>
              <a:gd name="T107" fmla="*/ 8021 h 5553"/>
              <a:gd name="T108" fmla="+- 0 17498 12183"/>
              <a:gd name="T109" fmla="*/ T108 w 6436"/>
              <a:gd name="T110" fmla="+- 0 8553 7567"/>
              <a:gd name="T111" fmla="*/ 8553 h 5553"/>
              <a:gd name="T112" fmla="+- 0 17361 12183"/>
              <a:gd name="T113" fmla="*/ T112 w 6436"/>
              <a:gd name="T114" fmla="+- 0 8863 7567"/>
              <a:gd name="T115" fmla="*/ 8863 h 5553"/>
              <a:gd name="T116" fmla="+- 0 17352 12183"/>
              <a:gd name="T117" fmla="*/ T116 w 6436"/>
              <a:gd name="T118" fmla="+- 0 8929 7567"/>
              <a:gd name="T119" fmla="*/ 8929 h 5553"/>
              <a:gd name="T120" fmla="+- 0 17362 12183"/>
              <a:gd name="T121" fmla="*/ T120 w 6436"/>
              <a:gd name="T122" fmla="+- 0 8930 7567"/>
              <a:gd name="T123" fmla="*/ 8930 h 5553"/>
              <a:gd name="T124" fmla="+- 0 17868 12183"/>
              <a:gd name="T125" fmla="*/ T124 w 6436"/>
              <a:gd name="T126" fmla="+- 0 7706 7567"/>
              <a:gd name="T127" fmla="*/ 7706 h 5553"/>
              <a:gd name="T128" fmla="+- 0 17874 12183"/>
              <a:gd name="T129" fmla="*/ T128 w 6436"/>
              <a:gd name="T130" fmla="+- 0 7807 7567"/>
              <a:gd name="T131" fmla="*/ 7807 h 5553"/>
              <a:gd name="T132" fmla="+- 0 17934 12183"/>
              <a:gd name="T133" fmla="*/ T132 w 6436"/>
              <a:gd name="T134" fmla="+- 0 7996 7567"/>
              <a:gd name="T135" fmla="*/ 7996 h 5553"/>
              <a:gd name="T136" fmla="+- 0 17980 12183"/>
              <a:gd name="T137" fmla="*/ T136 w 6436"/>
              <a:gd name="T138" fmla="+- 0 8168 7567"/>
              <a:gd name="T139" fmla="*/ 8168 h 5553"/>
              <a:gd name="T140" fmla="+- 0 17987 12183"/>
              <a:gd name="T141" fmla="*/ T140 w 6436"/>
              <a:gd name="T142" fmla="+- 0 8225 7567"/>
              <a:gd name="T143" fmla="*/ 8225 h 5553"/>
              <a:gd name="T144" fmla="+- 0 17975 12183"/>
              <a:gd name="T145" fmla="*/ T144 w 6436"/>
              <a:gd name="T146" fmla="+- 0 8099 7567"/>
              <a:gd name="T147" fmla="*/ 8099 h 5553"/>
              <a:gd name="T148" fmla="+- 0 17943 12183"/>
              <a:gd name="T149" fmla="*/ T148 w 6436"/>
              <a:gd name="T150" fmla="+- 0 7828 7567"/>
              <a:gd name="T151" fmla="*/ 7828 h 5553"/>
              <a:gd name="T152" fmla="+- 0 17915 12183"/>
              <a:gd name="T153" fmla="*/ T152 w 6436"/>
              <a:gd name="T154" fmla="+- 0 7766 7567"/>
              <a:gd name="T155" fmla="*/ 7766 h 5553"/>
              <a:gd name="T156" fmla="+- 0 17771 12183"/>
              <a:gd name="T157" fmla="*/ T156 w 6436"/>
              <a:gd name="T158" fmla="+- 0 7824 7567"/>
              <a:gd name="T159" fmla="*/ 7824 h 5553"/>
              <a:gd name="T160" fmla="+- 0 17450 12183"/>
              <a:gd name="T161" fmla="*/ T160 w 6436"/>
              <a:gd name="T162" fmla="+- 0 7868 7567"/>
              <a:gd name="T163" fmla="*/ 7868 h 5553"/>
              <a:gd name="T164" fmla="+- 0 17281 12183"/>
              <a:gd name="T165" fmla="*/ T164 w 6436"/>
              <a:gd name="T166" fmla="+- 0 7913 7567"/>
              <a:gd name="T167" fmla="*/ 7913 h 5553"/>
              <a:gd name="T168" fmla="+- 0 17444 12183"/>
              <a:gd name="T169" fmla="*/ T168 w 6436"/>
              <a:gd name="T170" fmla="+- 0 8921 7567"/>
              <a:gd name="T171" fmla="*/ 8921 h 5553"/>
              <a:gd name="T172" fmla="+- 0 17462 12183"/>
              <a:gd name="T173" fmla="*/ T172 w 6436"/>
              <a:gd name="T174" fmla="+- 0 8888 7567"/>
              <a:gd name="T175" fmla="*/ 8888 h 5553"/>
              <a:gd name="T176" fmla="+- 0 17231 12183"/>
              <a:gd name="T177" fmla="*/ T176 w 6436"/>
              <a:gd name="T178" fmla="+- 0 8939 7567"/>
              <a:gd name="T179" fmla="*/ 8939 h 5553"/>
              <a:gd name="T180" fmla="+- 0 16698 12183"/>
              <a:gd name="T181" fmla="*/ T180 w 6436"/>
              <a:gd name="T182" fmla="+- 0 9148 7567"/>
              <a:gd name="T183" fmla="*/ 9148 h 5553"/>
              <a:gd name="T184" fmla="+- 0 14850 12183"/>
              <a:gd name="T185" fmla="*/ T184 w 6436"/>
              <a:gd name="T186" fmla="+- 0 10482 7567"/>
              <a:gd name="T187" fmla="*/ 10482 h 5553"/>
              <a:gd name="T188" fmla="+- 0 14319 12183"/>
              <a:gd name="T189" fmla="*/ T188 w 6436"/>
              <a:gd name="T190" fmla="+- 0 11842 7567"/>
              <a:gd name="T191" fmla="*/ 11842 h 5553"/>
              <a:gd name="T192" fmla="+- 0 14062 12183"/>
              <a:gd name="T193" fmla="*/ T192 w 6436"/>
              <a:gd name="T194" fmla="+- 0 12573 7567"/>
              <a:gd name="T195" fmla="*/ 12573 h 5553"/>
              <a:gd name="T196" fmla="+- 0 14081 12183"/>
              <a:gd name="T197" fmla="*/ T196 w 6436"/>
              <a:gd name="T198" fmla="+- 0 13119 7567"/>
              <a:gd name="T199" fmla="*/ 13119 h 5553"/>
              <a:gd name="T200" fmla="+- 0 14126 12183"/>
              <a:gd name="T201" fmla="*/ T200 w 6436"/>
              <a:gd name="T202" fmla="+- 0 12814 7567"/>
              <a:gd name="T203" fmla="*/ 12814 h 5553"/>
              <a:gd name="T204" fmla="+- 0 14105 12183"/>
              <a:gd name="T205" fmla="*/ T204 w 6436"/>
              <a:gd name="T206" fmla="+- 0 12957 7567"/>
              <a:gd name="T207" fmla="*/ 12957 h 5553"/>
              <a:gd name="T208" fmla="+- 0 14051 12183"/>
              <a:gd name="T209" fmla="*/ T208 w 6436"/>
              <a:gd name="T210" fmla="+- 0 13072 7567"/>
              <a:gd name="T211" fmla="*/ 13072 h 5553"/>
              <a:gd name="T212" fmla="+- 0 14128 12183"/>
              <a:gd name="T213" fmla="*/ T212 w 6436"/>
              <a:gd name="T214" fmla="+- 0 12738 7567"/>
              <a:gd name="T215" fmla="*/ 12738 h 5553"/>
              <a:gd name="T216" fmla="+- 0 14162 12183"/>
              <a:gd name="T217" fmla="*/ T216 w 6436"/>
              <a:gd name="T218" fmla="+- 0 12667 7567"/>
              <a:gd name="T219" fmla="*/ 12667 h 5553"/>
              <a:gd name="T220" fmla="+- 0 14155 12183"/>
              <a:gd name="T221" fmla="*/ T220 w 6436"/>
              <a:gd name="T222" fmla="+- 0 12779 7567"/>
              <a:gd name="T223" fmla="*/ 12779 h 5553"/>
              <a:gd name="T224" fmla="+- 0 13972 12183"/>
              <a:gd name="T225" fmla="*/ T224 w 6436"/>
              <a:gd name="T226" fmla="+- 0 12905 7567"/>
              <a:gd name="T227" fmla="*/ 12905 h 5553"/>
              <a:gd name="T228" fmla="+- 0 13662 12183"/>
              <a:gd name="T229" fmla="*/ T228 w 6436"/>
              <a:gd name="T230" fmla="+- 0 12622 7567"/>
              <a:gd name="T231" fmla="*/ 12622 h 5553"/>
              <a:gd name="T232" fmla="+- 0 13680 12183"/>
              <a:gd name="T233" fmla="*/ T232 w 6436"/>
              <a:gd name="T234" fmla="+- 0 12607 7567"/>
              <a:gd name="T235" fmla="*/ 12607 h 555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</a:cxnLst>
            <a:rect l="0" t="0" r="r" b="b"/>
            <a:pathLst>
              <a:path w="6436" h="5553" extrusionOk="0">
                <a:moveTo>
                  <a:pt x="3945" y="0"/>
                </a:moveTo>
                <a:cubicBezTo>
                  <a:pt x="3913" y="6"/>
                  <a:pt x="3881" y="12"/>
                  <a:pt x="3849" y="18"/>
                </a:cubicBezTo>
                <a:cubicBezTo>
                  <a:pt x="3638" y="58"/>
                  <a:pt x="3461" y="58"/>
                  <a:pt x="3249" y="54"/>
                </a:cubicBezTo>
                <a:cubicBezTo>
                  <a:pt x="3199" y="53"/>
                  <a:pt x="3157" y="61"/>
                  <a:pt x="3112" y="84"/>
                </a:cubicBezTo>
                <a:cubicBezTo>
                  <a:pt x="3031" y="126"/>
                  <a:pt x="2985" y="185"/>
                  <a:pt x="2886" y="190"/>
                </a:cubicBezTo>
                <a:cubicBezTo>
                  <a:pt x="2709" y="199"/>
                  <a:pt x="2534" y="103"/>
                  <a:pt x="2366" y="62"/>
                </a:cubicBezTo>
                <a:cubicBezTo>
                  <a:pt x="2163" y="12"/>
                  <a:pt x="1963" y="7"/>
                  <a:pt x="1755" y="20"/>
                </a:cubicBezTo>
                <a:cubicBezTo>
                  <a:pt x="1354" y="45"/>
                  <a:pt x="954" y="71"/>
                  <a:pt x="553" y="101"/>
                </a:cubicBezTo>
                <a:cubicBezTo>
                  <a:pt x="424" y="111"/>
                  <a:pt x="145" y="11"/>
                  <a:pt x="41" y="58"/>
                </a:cubicBezTo>
                <a:cubicBezTo>
                  <a:pt x="9" y="72"/>
                  <a:pt x="16" y="111"/>
                  <a:pt x="0" y="135"/>
                </a:cubicBezTo>
              </a:path>
              <a:path w="6436" h="5553" extrusionOk="0">
                <a:moveTo>
                  <a:pt x="6435" y="537"/>
                </a:moveTo>
                <a:cubicBezTo>
                  <a:pt x="6388" y="518"/>
                  <a:pt x="6352" y="510"/>
                  <a:pt x="6300" y="505"/>
                </a:cubicBezTo>
                <a:cubicBezTo>
                  <a:pt x="6205" y="496"/>
                  <a:pt x="6111" y="501"/>
                  <a:pt x="6016" y="499"/>
                </a:cubicBezTo>
                <a:cubicBezTo>
                  <a:pt x="5882" y="496"/>
                  <a:pt x="5747" y="488"/>
                  <a:pt x="5613" y="477"/>
                </a:cubicBezTo>
                <a:cubicBezTo>
                  <a:pt x="5477" y="466"/>
                  <a:pt x="5341" y="450"/>
                  <a:pt x="5205" y="431"/>
                </a:cubicBezTo>
                <a:cubicBezTo>
                  <a:pt x="5102" y="417"/>
                  <a:pt x="4999" y="405"/>
                  <a:pt x="4896" y="391"/>
                </a:cubicBezTo>
                <a:cubicBezTo>
                  <a:pt x="4876" y="388"/>
                  <a:pt x="4773" y="389"/>
                  <a:pt x="4759" y="367"/>
                </a:cubicBezTo>
                <a:cubicBezTo>
                  <a:pt x="4746" y="347"/>
                  <a:pt x="4791" y="333"/>
                  <a:pt x="4796" y="327"/>
                </a:cubicBezTo>
              </a:path>
              <a:path w="6436" h="5553" extrusionOk="0">
                <a:moveTo>
                  <a:pt x="5613" y="89"/>
                </a:moveTo>
                <a:cubicBezTo>
                  <a:pt x="5627" y="132"/>
                  <a:pt x="5625" y="160"/>
                  <a:pt x="5614" y="204"/>
                </a:cubicBezTo>
                <a:cubicBezTo>
                  <a:pt x="5600" y="262"/>
                  <a:pt x="5576" y="317"/>
                  <a:pt x="5557" y="374"/>
                </a:cubicBezTo>
                <a:cubicBezTo>
                  <a:pt x="5539" y="426"/>
                  <a:pt x="5517" y="476"/>
                  <a:pt x="5497" y="527"/>
                </a:cubicBezTo>
                <a:cubicBezTo>
                  <a:pt x="5489" y="547"/>
                  <a:pt x="5482" y="566"/>
                  <a:pt x="5474" y="586"/>
                </a:cubicBezTo>
                <a:cubicBezTo>
                  <a:pt x="5470" y="561"/>
                  <a:pt x="5467" y="542"/>
                  <a:pt x="5472" y="511"/>
                </a:cubicBezTo>
                <a:cubicBezTo>
                  <a:pt x="5487" y="413"/>
                  <a:pt x="5517" y="319"/>
                  <a:pt x="5552" y="226"/>
                </a:cubicBezTo>
                <a:cubicBezTo>
                  <a:pt x="5559" y="210"/>
                  <a:pt x="5562" y="205"/>
                  <a:pt x="5564" y="194"/>
                </a:cubicBezTo>
                <a:cubicBezTo>
                  <a:pt x="5536" y="280"/>
                  <a:pt x="5512" y="366"/>
                  <a:pt x="5489" y="454"/>
                </a:cubicBezTo>
                <a:cubicBezTo>
                  <a:pt x="5441" y="634"/>
                  <a:pt x="5385" y="813"/>
                  <a:pt x="5315" y="986"/>
                </a:cubicBezTo>
                <a:cubicBezTo>
                  <a:pt x="5273" y="1091"/>
                  <a:pt x="5223" y="1192"/>
                  <a:pt x="5178" y="1296"/>
                </a:cubicBezTo>
                <a:cubicBezTo>
                  <a:pt x="5165" y="1325"/>
                  <a:pt x="5157" y="1335"/>
                  <a:pt x="5169" y="1362"/>
                </a:cubicBezTo>
                <a:cubicBezTo>
                  <a:pt x="5172" y="1362"/>
                  <a:pt x="5176" y="1363"/>
                  <a:pt x="5179" y="1363"/>
                </a:cubicBezTo>
              </a:path>
              <a:path w="6436" h="5553" extrusionOk="0">
                <a:moveTo>
                  <a:pt x="5685" y="139"/>
                </a:moveTo>
                <a:cubicBezTo>
                  <a:pt x="5684" y="169"/>
                  <a:pt x="5681" y="206"/>
                  <a:pt x="5691" y="240"/>
                </a:cubicBezTo>
                <a:cubicBezTo>
                  <a:pt x="5710" y="303"/>
                  <a:pt x="5732" y="366"/>
                  <a:pt x="5751" y="429"/>
                </a:cubicBezTo>
                <a:cubicBezTo>
                  <a:pt x="5768" y="486"/>
                  <a:pt x="5786" y="542"/>
                  <a:pt x="5797" y="601"/>
                </a:cubicBezTo>
                <a:cubicBezTo>
                  <a:pt x="5801" y="620"/>
                  <a:pt x="5802" y="639"/>
                  <a:pt x="5804" y="658"/>
                </a:cubicBezTo>
                <a:cubicBezTo>
                  <a:pt x="5797" y="616"/>
                  <a:pt x="5795" y="575"/>
                  <a:pt x="5792" y="532"/>
                </a:cubicBezTo>
                <a:cubicBezTo>
                  <a:pt x="5786" y="442"/>
                  <a:pt x="5777" y="350"/>
                  <a:pt x="5760" y="261"/>
                </a:cubicBezTo>
                <a:cubicBezTo>
                  <a:pt x="5753" y="226"/>
                  <a:pt x="5747" y="224"/>
                  <a:pt x="5732" y="199"/>
                </a:cubicBezTo>
                <a:cubicBezTo>
                  <a:pt x="5685" y="218"/>
                  <a:pt x="5638" y="244"/>
                  <a:pt x="5588" y="257"/>
                </a:cubicBezTo>
                <a:cubicBezTo>
                  <a:pt x="5484" y="284"/>
                  <a:pt x="5373" y="288"/>
                  <a:pt x="5267" y="301"/>
                </a:cubicBezTo>
                <a:cubicBezTo>
                  <a:pt x="5201" y="309"/>
                  <a:pt x="5154" y="311"/>
                  <a:pt x="5098" y="346"/>
                </a:cubicBezTo>
              </a:path>
              <a:path w="6436" h="5553" extrusionOk="0">
                <a:moveTo>
                  <a:pt x="5261" y="1354"/>
                </a:moveTo>
                <a:cubicBezTo>
                  <a:pt x="5270" y="1339"/>
                  <a:pt x="5273" y="1332"/>
                  <a:pt x="5279" y="1321"/>
                </a:cubicBezTo>
                <a:cubicBezTo>
                  <a:pt x="5167" y="1322"/>
                  <a:pt x="5167" y="1319"/>
                  <a:pt x="5048" y="1372"/>
                </a:cubicBezTo>
                <a:cubicBezTo>
                  <a:pt x="4874" y="1449"/>
                  <a:pt x="4693" y="1511"/>
                  <a:pt x="4515" y="1581"/>
                </a:cubicBezTo>
                <a:cubicBezTo>
                  <a:pt x="3814" y="1858"/>
                  <a:pt x="3099" y="2283"/>
                  <a:pt x="2667" y="2915"/>
                </a:cubicBezTo>
                <a:cubicBezTo>
                  <a:pt x="2389" y="3322"/>
                  <a:pt x="2307" y="3821"/>
                  <a:pt x="2136" y="4275"/>
                </a:cubicBezTo>
                <a:cubicBezTo>
                  <a:pt x="2049" y="4507"/>
                  <a:pt x="1895" y="4754"/>
                  <a:pt x="1879" y="5006"/>
                </a:cubicBezTo>
                <a:cubicBezTo>
                  <a:pt x="1867" y="5188"/>
                  <a:pt x="1913" y="5369"/>
                  <a:pt x="1898" y="5552"/>
                </a:cubicBezTo>
                <a:cubicBezTo>
                  <a:pt x="1885" y="5409"/>
                  <a:pt x="1890" y="5369"/>
                  <a:pt x="1943" y="5247"/>
                </a:cubicBezTo>
                <a:cubicBezTo>
                  <a:pt x="1934" y="5289"/>
                  <a:pt x="1939" y="5342"/>
                  <a:pt x="1922" y="5390"/>
                </a:cubicBezTo>
                <a:cubicBezTo>
                  <a:pt x="1908" y="5430"/>
                  <a:pt x="1882" y="5471"/>
                  <a:pt x="1868" y="5505"/>
                </a:cubicBezTo>
                <a:cubicBezTo>
                  <a:pt x="1881" y="5384"/>
                  <a:pt x="1898" y="5286"/>
                  <a:pt x="1945" y="5171"/>
                </a:cubicBezTo>
                <a:cubicBezTo>
                  <a:pt x="1955" y="5146"/>
                  <a:pt x="1969" y="5123"/>
                  <a:pt x="1979" y="5100"/>
                </a:cubicBezTo>
                <a:cubicBezTo>
                  <a:pt x="1972" y="5130"/>
                  <a:pt x="1991" y="5172"/>
                  <a:pt x="1972" y="5212"/>
                </a:cubicBezTo>
                <a:cubicBezTo>
                  <a:pt x="1926" y="5312"/>
                  <a:pt x="1906" y="5358"/>
                  <a:pt x="1789" y="5338"/>
                </a:cubicBezTo>
                <a:cubicBezTo>
                  <a:pt x="1654" y="5315"/>
                  <a:pt x="1537" y="5162"/>
                  <a:pt x="1479" y="5055"/>
                </a:cubicBezTo>
                <a:cubicBezTo>
                  <a:pt x="1485" y="5050"/>
                  <a:pt x="1491" y="5045"/>
                  <a:pt x="1497" y="5040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Comment 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146300" y="2847975"/>
            <a:ext cx="704850" cy="1109663"/>
          </a:xfrm>
          <a:custGeom>
            <a:avLst/>
            <a:gdLst>
              <a:gd name="T0" fmla="+- 0 6815 5960"/>
              <a:gd name="T1" fmla="*/ T0 w 1962"/>
              <a:gd name="T2" fmla="+- 0 14345 10549"/>
              <a:gd name="T3" fmla="*/ 14345 h 4110"/>
              <a:gd name="T4" fmla="+- 0 6882 5960"/>
              <a:gd name="T5" fmla="*/ T4 w 1962"/>
              <a:gd name="T6" fmla="+- 0 14347 10549"/>
              <a:gd name="T7" fmla="*/ 14347 h 4110"/>
              <a:gd name="T8" fmla="+- 0 6925 5960"/>
              <a:gd name="T9" fmla="*/ T8 w 1962"/>
              <a:gd name="T10" fmla="+- 0 14345 10549"/>
              <a:gd name="T11" fmla="*/ 14345 h 4110"/>
              <a:gd name="T12" fmla="+- 0 6831 5960"/>
              <a:gd name="T13" fmla="*/ T12 w 1962"/>
              <a:gd name="T14" fmla="+- 0 14352 10549"/>
              <a:gd name="T15" fmla="*/ 14352 h 4110"/>
              <a:gd name="T16" fmla="+- 0 6535 5960"/>
              <a:gd name="T17" fmla="*/ T16 w 1962"/>
              <a:gd name="T18" fmla="+- 0 14322 10549"/>
              <a:gd name="T19" fmla="*/ 14322 h 4110"/>
              <a:gd name="T20" fmla="+- 0 6296 5960"/>
              <a:gd name="T21" fmla="*/ T20 w 1962"/>
              <a:gd name="T22" fmla="+- 0 14319 10549"/>
              <a:gd name="T23" fmla="*/ 14319 h 4110"/>
              <a:gd name="T24" fmla="+- 0 6198 5960"/>
              <a:gd name="T25" fmla="*/ T24 w 1962"/>
              <a:gd name="T26" fmla="+- 0 14359 10549"/>
              <a:gd name="T27" fmla="*/ 14359 h 4110"/>
              <a:gd name="T28" fmla="+- 0 6676 5960"/>
              <a:gd name="T29" fmla="*/ T28 w 1962"/>
              <a:gd name="T30" fmla="+- 0 14658 10549"/>
              <a:gd name="T31" fmla="*/ 14658 h 4110"/>
              <a:gd name="T32" fmla="+- 0 6593 5960"/>
              <a:gd name="T33" fmla="*/ T32 w 1962"/>
              <a:gd name="T34" fmla="+- 0 14645 10549"/>
              <a:gd name="T35" fmla="*/ 14645 h 4110"/>
              <a:gd name="T36" fmla="+- 0 6370 5960"/>
              <a:gd name="T37" fmla="*/ T36 w 1962"/>
              <a:gd name="T38" fmla="+- 0 14618 10549"/>
              <a:gd name="T39" fmla="*/ 14618 h 4110"/>
              <a:gd name="T40" fmla="+- 0 6080 5960"/>
              <a:gd name="T41" fmla="*/ T40 w 1962"/>
              <a:gd name="T42" fmla="+- 0 14602 10549"/>
              <a:gd name="T43" fmla="*/ 14602 h 4110"/>
              <a:gd name="T44" fmla="+- 0 5960 5960"/>
              <a:gd name="T45" fmla="*/ T44 w 1962"/>
              <a:gd name="T46" fmla="+- 0 14606 10549"/>
              <a:gd name="T47" fmla="*/ 14606 h 4110"/>
              <a:gd name="T48" fmla="+- 0 7887 5960"/>
              <a:gd name="T49" fmla="*/ T48 w 1962"/>
              <a:gd name="T50" fmla="+- 0 10796 10549"/>
              <a:gd name="T51" fmla="*/ 10796 h 4110"/>
              <a:gd name="T52" fmla="+- 0 7921 5960"/>
              <a:gd name="T53" fmla="*/ T52 w 1962"/>
              <a:gd name="T54" fmla="+- 0 10800 10549"/>
              <a:gd name="T55" fmla="*/ 10800 h 4110"/>
              <a:gd name="T56" fmla="+- 0 7846 5960"/>
              <a:gd name="T57" fmla="*/ T56 w 1962"/>
              <a:gd name="T58" fmla="+- 0 10806 10549"/>
              <a:gd name="T59" fmla="*/ 10806 h 4110"/>
              <a:gd name="T60" fmla="+- 0 7628 5960"/>
              <a:gd name="T61" fmla="*/ T60 w 1962"/>
              <a:gd name="T62" fmla="+- 0 10805 10549"/>
              <a:gd name="T63" fmla="*/ 10805 h 4110"/>
              <a:gd name="T64" fmla="+- 0 7302 5960"/>
              <a:gd name="T65" fmla="*/ T64 w 1962"/>
              <a:gd name="T66" fmla="+- 0 10788 10549"/>
              <a:gd name="T67" fmla="*/ 10788 h 4110"/>
              <a:gd name="T68" fmla="+- 0 7013 5960"/>
              <a:gd name="T69" fmla="*/ T68 w 1962"/>
              <a:gd name="T70" fmla="+- 0 10782 10549"/>
              <a:gd name="T71" fmla="*/ 10782 h 4110"/>
              <a:gd name="T72" fmla="+- 0 6811 5960"/>
              <a:gd name="T73" fmla="*/ T72 w 1962"/>
              <a:gd name="T74" fmla="+- 0 10800 10549"/>
              <a:gd name="T75" fmla="*/ 10800 h 4110"/>
              <a:gd name="T76" fmla="+- 0 6827 5960"/>
              <a:gd name="T77" fmla="*/ T76 w 1962"/>
              <a:gd name="T78" fmla="+- 0 10788 10549"/>
              <a:gd name="T79" fmla="*/ 10788 h 4110"/>
              <a:gd name="T80" fmla="+- 0 6909 5960"/>
              <a:gd name="T81" fmla="*/ T80 w 1962"/>
              <a:gd name="T82" fmla="+- 0 10564 10549"/>
              <a:gd name="T83" fmla="*/ 10564 h 4110"/>
              <a:gd name="T84" fmla="+- 0 6867 5960"/>
              <a:gd name="T85" fmla="*/ T84 w 1962"/>
              <a:gd name="T86" fmla="+- 0 10555 10549"/>
              <a:gd name="T87" fmla="*/ 10555 h 4110"/>
              <a:gd name="T88" fmla="+- 0 6822 5960"/>
              <a:gd name="T89" fmla="*/ T88 w 1962"/>
              <a:gd name="T90" fmla="+- 0 10608 10549"/>
              <a:gd name="T91" fmla="*/ 10608 h 4110"/>
              <a:gd name="T92" fmla="+- 0 6780 5960"/>
              <a:gd name="T93" fmla="*/ T92 w 1962"/>
              <a:gd name="T94" fmla="+- 0 10736 10549"/>
              <a:gd name="T95" fmla="*/ 10736 h 4110"/>
              <a:gd name="T96" fmla="+- 0 6756 5960"/>
              <a:gd name="T97" fmla="*/ T96 w 1962"/>
              <a:gd name="T98" fmla="+- 0 10889 10549"/>
              <a:gd name="T99" fmla="*/ 10889 h 4110"/>
              <a:gd name="T100" fmla="+- 0 6801 5960"/>
              <a:gd name="T101" fmla="*/ T100 w 1962"/>
              <a:gd name="T102" fmla="+- 0 11013 10549"/>
              <a:gd name="T103" fmla="*/ 11013 h 4110"/>
              <a:gd name="T104" fmla="+- 0 7074 5960"/>
              <a:gd name="T105" fmla="*/ T104 w 1962"/>
              <a:gd name="T106" fmla="+- 0 11149 10549"/>
              <a:gd name="T107" fmla="*/ 11149 h 4110"/>
              <a:gd name="T108" fmla="+- 0 7240 5960"/>
              <a:gd name="T109" fmla="*/ T108 w 1962"/>
              <a:gd name="T110" fmla="+- 0 11203 10549"/>
              <a:gd name="T111" fmla="*/ 11203 h 411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</a:cxnLst>
            <a:rect l="0" t="0" r="r" b="b"/>
            <a:pathLst>
              <a:path w="1962" h="4110" extrusionOk="0">
                <a:moveTo>
                  <a:pt x="855" y="3796"/>
                </a:moveTo>
                <a:cubicBezTo>
                  <a:pt x="878" y="3798"/>
                  <a:pt x="899" y="3799"/>
                  <a:pt x="922" y="3798"/>
                </a:cubicBezTo>
                <a:cubicBezTo>
                  <a:pt x="938" y="3797"/>
                  <a:pt x="950" y="3798"/>
                  <a:pt x="965" y="3796"/>
                </a:cubicBezTo>
                <a:cubicBezTo>
                  <a:pt x="935" y="3807"/>
                  <a:pt x="904" y="3804"/>
                  <a:pt x="871" y="3803"/>
                </a:cubicBezTo>
                <a:cubicBezTo>
                  <a:pt x="772" y="3799"/>
                  <a:pt x="674" y="3783"/>
                  <a:pt x="575" y="3773"/>
                </a:cubicBezTo>
                <a:cubicBezTo>
                  <a:pt x="498" y="3765"/>
                  <a:pt x="413" y="3757"/>
                  <a:pt x="336" y="3770"/>
                </a:cubicBezTo>
                <a:cubicBezTo>
                  <a:pt x="298" y="3777"/>
                  <a:pt x="270" y="3790"/>
                  <a:pt x="238" y="3810"/>
                </a:cubicBezTo>
              </a:path>
              <a:path w="1962" h="4110" extrusionOk="0">
                <a:moveTo>
                  <a:pt x="716" y="4109"/>
                </a:moveTo>
                <a:cubicBezTo>
                  <a:pt x="690" y="4097"/>
                  <a:pt x="662" y="4100"/>
                  <a:pt x="633" y="4096"/>
                </a:cubicBezTo>
                <a:cubicBezTo>
                  <a:pt x="559" y="4086"/>
                  <a:pt x="485" y="4074"/>
                  <a:pt x="410" y="4069"/>
                </a:cubicBezTo>
                <a:cubicBezTo>
                  <a:pt x="313" y="4062"/>
                  <a:pt x="217" y="4055"/>
                  <a:pt x="120" y="4053"/>
                </a:cubicBezTo>
                <a:cubicBezTo>
                  <a:pt x="59" y="4052"/>
                  <a:pt x="40" y="4051"/>
                  <a:pt x="0" y="4057"/>
                </a:cubicBezTo>
              </a:path>
              <a:path w="1962" h="4110" extrusionOk="0">
                <a:moveTo>
                  <a:pt x="1927" y="247"/>
                </a:moveTo>
                <a:cubicBezTo>
                  <a:pt x="1943" y="255"/>
                  <a:pt x="1948" y="258"/>
                  <a:pt x="1961" y="251"/>
                </a:cubicBezTo>
                <a:cubicBezTo>
                  <a:pt x="1936" y="253"/>
                  <a:pt x="1911" y="256"/>
                  <a:pt x="1886" y="257"/>
                </a:cubicBezTo>
                <a:cubicBezTo>
                  <a:pt x="1814" y="259"/>
                  <a:pt x="1740" y="259"/>
                  <a:pt x="1668" y="256"/>
                </a:cubicBezTo>
                <a:cubicBezTo>
                  <a:pt x="1559" y="251"/>
                  <a:pt x="1451" y="245"/>
                  <a:pt x="1342" y="239"/>
                </a:cubicBezTo>
                <a:cubicBezTo>
                  <a:pt x="1246" y="234"/>
                  <a:pt x="1150" y="230"/>
                  <a:pt x="1053" y="233"/>
                </a:cubicBezTo>
                <a:cubicBezTo>
                  <a:pt x="985" y="235"/>
                  <a:pt x="918" y="245"/>
                  <a:pt x="851" y="251"/>
                </a:cubicBezTo>
                <a:cubicBezTo>
                  <a:pt x="806" y="255"/>
                  <a:pt x="838" y="260"/>
                  <a:pt x="867" y="239"/>
                </a:cubicBezTo>
              </a:path>
              <a:path w="1962" h="4110" extrusionOk="0">
                <a:moveTo>
                  <a:pt x="949" y="15"/>
                </a:moveTo>
                <a:cubicBezTo>
                  <a:pt x="929" y="1"/>
                  <a:pt x="930" y="-4"/>
                  <a:pt x="907" y="6"/>
                </a:cubicBezTo>
                <a:cubicBezTo>
                  <a:pt x="883" y="17"/>
                  <a:pt x="873" y="36"/>
                  <a:pt x="862" y="59"/>
                </a:cubicBezTo>
                <a:cubicBezTo>
                  <a:pt x="843" y="100"/>
                  <a:pt x="832" y="144"/>
                  <a:pt x="820" y="187"/>
                </a:cubicBezTo>
                <a:cubicBezTo>
                  <a:pt x="806" y="238"/>
                  <a:pt x="799" y="287"/>
                  <a:pt x="796" y="340"/>
                </a:cubicBezTo>
                <a:cubicBezTo>
                  <a:pt x="793" y="387"/>
                  <a:pt x="806" y="430"/>
                  <a:pt x="841" y="464"/>
                </a:cubicBezTo>
                <a:cubicBezTo>
                  <a:pt x="914" y="535"/>
                  <a:pt x="1021" y="567"/>
                  <a:pt x="1114" y="600"/>
                </a:cubicBezTo>
                <a:cubicBezTo>
                  <a:pt x="1196" y="630"/>
                  <a:pt x="1223" y="640"/>
                  <a:pt x="1280" y="654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Comment 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22288" y="2622947"/>
            <a:ext cx="349250" cy="641747"/>
          </a:xfrm>
          <a:custGeom>
            <a:avLst/>
            <a:gdLst>
              <a:gd name="T0" fmla="+- 0 2011 1452"/>
              <a:gd name="T1" fmla="*/ T0 w 968"/>
              <a:gd name="T2" fmla="+- 0 9763 9713"/>
              <a:gd name="T3" fmla="*/ 9763 h 2379"/>
              <a:gd name="T4" fmla="+- 0 1993 1452"/>
              <a:gd name="T5" fmla="*/ T4 w 968"/>
              <a:gd name="T6" fmla="+- 0 9746 9713"/>
              <a:gd name="T7" fmla="*/ 9746 h 2379"/>
              <a:gd name="T8" fmla="+- 0 2035 1452"/>
              <a:gd name="T9" fmla="*/ T8 w 968"/>
              <a:gd name="T10" fmla="+- 0 9728 9713"/>
              <a:gd name="T11" fmla="*/ 9728 h 2379"/>
              <a:gd name="T12" fmla="+- 0 1986 1452"/>
              <a:gd name="T13" fmla="*/ T12 w 968"/>
              <a:gd name="T14" fmla="+- 0 9715 9713"/>
              <a:gd name="T15" fmla="*/ 9715 h 2379"/>
              <a:gd name="T16" fmla="+- 0 1905 1452"/>
              <a:gd name="T17" fmla="*/ T16 w 968"/>
              <a:gd name="T18" fmla="+- 0 9694 9713"/>
              <a:gd name="T19" fmla="*/ 9694 h 2379"/>
              <a:gd name="T20" fmla="+- 0 1784 1452"/>
              <a:gd name="T21" fmla="*/ T20 w 968"/>
              <a:gd name="T22" fmla="+- 0 9737 9713"/>
              <a:gd name="T23" fmla="*/ 9737 h 2379"/>
              <a:gd name="T24" fmla="+- 0 1702 1452"/>
              <a:gd name="T25" fmla="*/ T24 w 968"/>
              <a:gd name="T26" fmla="+- 0 9744 9713"/>
              <a:gd name="T27" fmla="*/ 9744 h 2379"/>
              <a:gd name="T28" fmla="+- 0 1667 1452"/>
              <a:gd name="T29" fmla="*/ T28 w 968"/>
              <a:gd name="T30" fmla="+- 0 9747 9713"/>
              <a:gd name="T31" fmla="*/ 9747 h 2379"/>
              <a:gd name="T32" fmla="+- 0 1544 1452"/>
              <a:gd name="T33" fmla="*/ T32 w 968"/>
              <a:gd name="T34" fmla="+- 0 9732 9713"/>
              <a:gd name="T35" fmla="*/ 9732 h 2379"/>
              <a:gd name="T36" fmla="+- 0 1517 1452"/>
              <a:gd name="T37" fmla="*/ T36 w 968"/>
              <a:gd name="T38" fmla="+- 0 9760 9713"/>
              <a:gd name="T39" fmla="*/ 9760 h 2379"/>
              <a:gd name="T40" fmla="+- 0 1479 1452"/>
              <a:gd name="T41" fmla="*/ T40 w 968"/>
              <a:gd name="T42" fmla="+- 0 9800 9713"/>
              <a:gd name="T43" fmla="*/ 9800 h 2379"/>
              <a:gd name="T44" fmla="+- 0 1489 1452"/>
              <a:gd name="T45" fmla="*/ T44 w 968"/>
              <a:gd name="T46" fmla="+- 0 9858 9713"/>
              <a:gd name="T47" fmla="*/ 9858 h 2379"/>
              <a:gd name="T48" fmla="+- 0 1485 1452"/>
              <a:gd name="T49" fmla="*/ T48 w 968"/>
              <a:gd name="T50" fmla="+- 0 9909 9713"/>
              <a:gd name="T51" fmla="*/ 9909 h 2379"/>
              <a:gd name="T52" fmla="+- 0 1473 1452"/>
              <a:gd name="T53" fmla="*/ T52 w 968"/>
              <a:gd name="T54" fmla="+- 0 10065 9713"/>
              <a:gd name="T55" fmla="*/ 10065 h 2379"/>
              <a:gd name="T56" fmla="+- 0 1464 1452"/>
              <a:gd name="T57" fmla="*/ T56 w 968"/>
              <a:gd name="T58" fmla="+- 0 10223 9713"/>
              <a:gd name="T59" fmla="*/ 10223 h 2379"/>
              <a:gd name="T60" fmla="+- 0 1457 1452"/>
              <a:gd name="T61" fmla="*/ T60 w 968"/>
              <a:gd name="T62" fmla="+- 0 10379 9713"/>
              <a:gd name="T63" fmla="*/ 10379 h 2379"/>
              <a:gd name="T64" fmla="+- 0 1438 1452"/>
              <a:gd name="T65" fmla="*/ T64 w 968"/>
              <a:gd name="T66" fmla="+- 0 10810 9713"/>
              <a:gd name="T67" fmla="*/ 10810 h 2379"/>
              <a:gd name="T68" fmla="+- 0 1477 1452"/>
              <a:gd name="T69" fmla="*/ T68 w 968"/>
              <a:gd name="T70" fmla="+- 0 11227 9713"/>
              <a:gd name="T71" fmla="*/ 11227 h 2379"/>
              <a:gd name="T72" fmla="+- 0 1557 1452"/>
              <a:gd name="T73" fmla="*/ T72 w 968"/>
              <a:gd name="T74" fmla="+- 0 11650 9713"/>
              <a:gd name="T75" fmla="*/ 11650 h 2379"/>
              <a:gd name="T76" fmla="+- 0 1574 1452"/>
              <a:gd name="T77" fmla="*/ T76 w 968"/>
              <a:gd name="T78" fmla="+- 0 11740 9713"/>
              <a:gd name="T79" fmla="*/ 11740 h 2379"/>
              <a:gd name="T80" fmla="+- 0 1590 1452"/>
              <a:gd name="T81" fmla="*/ T80 w 968"/>
              <a:gd name="T82" fmla="+- 0 12009 9713"/>
              <a:gd name="T83" fmla="*/ 12009 h 2379"/>
              <a:gd name="T84" fmla="+- 0 1661 1452"/>
              <a:gd name="T85" fmla="*/ T84 w 968"/>
              <a:gd name="T86" fmla="+- 0 12080 9713"/>
              <a:gd name="T87" fmla="*/ 12080 h 2379"/>
              <a:gd name="T88" fmla="+- 0 1687 1452"/>
              <a:gd name="T89" fmla="*/ T88 w 968"/>
              <a:gd name="T90" fmla="+- 0 12105 9713"/>
              <a:gd name="T91" fmla="*/ 12105 h 2379"/>
              <a:gd name="T92" fmla="+- 0 1725 1452"/>
              <a:gd name="T93" fmla="*/ T92 w 968"/>
              <a:gd name="T94" fmla="+- 0 12078 9713"/>
              <a:gd name="T95" fmla="*/ 12078 h 2379"/>
              <a:gd name="T96" fmla="+- 0 1750 1452"/>
              <a:gd name="T97" fmla="*/ T96 w 968"/>
              <a:gd name="T98" fmla="+- 0 12069 9713"/>
              <a:gd name="T99" fmla="*/ 12069 h 2379"/>
              <a:gd name="T100" fmla="+- 0 1948 1452"/>
              <a:gd name="T101" fmla="*/ T100 w 968"/>
              <a:gd name="T102" fmla="+- 0 12000 9713"/>
              <a:gd name="T103" fmla="*/ 12000 h 2379"/>
              <a:gd name="T104" fmla="+- 0 2120 1452"/>
              <a:gd name="T105" fmla="*/ T104 w 968"/>
              <a:gd name="T106" fmla="+- 0 11947 9713"/>
              <a:gd name="T107" fmla="*/ 11947 h 2379"/>
              <a:gd name="T108" fmla="+- 0 2335 1452"/>
              <a:gd name="T109" fmla="*/ T108 w 968"/>
              <a:gd name="T110" fmla="+- 0 11964 9713"/>
              <a:gd name="T111" fmla="*/ 11964 h 2379"/>
              <a:gd name="T112" fmla="+- 0 2363 1452"/>
              <a:gd name="T113" fmla="*/ T112 w 968"/>
              <a:gd name="T114" fmla="+- 0 11967 9713"/>
              <a:gd name="T115" fmla="*/ 11967 h 2379"/>
              <a:gd name="T116" fmla="+- 0 2391 1452"/>
              <a:gd name="T117" fmla="*/ T116 w 968"/>
              <a:gd name="T118" fmla="+- 0 11971 9713"/>
              <a:gd name="T119" fmla="*/ 11971 h 2379"/>
              <a:gd name="T120" fmla="+- 0 2419 1452"/>
              <a:gd name="T121" fmla="*/ T120 w 968"/>
              <a:gd name="T122" fmla="+- 0 11974 9713"/>
              <a:gd name="T123" fmla="*/ 11974 h 23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968" h="2379" extrusionOk="0">
                <a:moveTo>
                  <a:pt x="559" y="50"/>
                </a:moveTo>
                <a:cubicBezTo>
                  <a:pt x="541" y="33"/>
                  <a:pt x="583" y="15"/>
                  <a:pt x="534" y="2"/>
                </a:cubicBezTo>
                <a:cubicBezTo>
                  <a:pt x="453" y="-19"/>
                  <a:pt x="332" y="24"/>
                  <a:pt x="250" y="31"/>
                </a:cubicBezTo>
                <a:cubicBezTo>
                  <a:pt x="215" y="34"/>
                  <a:pt x="92" y="19"/>
                  <a:pt x="65" y="47"/>
                </a:cubicBezTo>
                <a:cubicBezTo>
                  <a:pt x="27" y="87"/>
                  <a:pt x="37" y="145"/>
                  <a:pt x="33" y="196"/>
                </a:cubicBezTo>
                <a:cubicBezTo>
                  <a:pt x="21" y="352"/>
                  <a:pt x="12" y="510"/>
                  <a:pt x="5" y="666"/>
                </a:cubicBezTo>
                <a:cubicBezTo>
                  <a:pt x="-14" y="1097"/>
                  <a:pt x="25" y="1514"/>
                  <a:pt x="105" y="1937"/>
                </a:cubicBezTo>
                <a:cubicBezTo>
                  <a:pt x="122" y="2027"/>
                  <a:pt x="138" y="2296"/>
                  <a:pt x="209" y="2367"/>
                </a:cubicBezTo>
                <a:cubicBezTo>
                  <a:pt x="235" y="2392"/>
                  <a:pt x="273" y="2365"/>
                  <a:pt x="298" y="2356"/>
                </a:cubicBezTo>
                <a:cubicBezTo>
                  <a:pt x="496" y="2287"/>
                  <a:pt x="668" y="2234"/>
                  <a:pt x="883" y="2251"/>
                </a:cubicBezTo>
                <a:cubicBezTo>
                  <a:pt x="911" y="2254"/>
                  <a:pt x="939" y="2258"/>
                  <a:pt x="967" y="2261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Comment 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001000" y="1825229"/>
            <a:ext cx="666750" cy="577453"/>
          </a:xfrm>
          <a:custGeom>
            <a:avLst/>
            <a:gdLst>
              <a:gd name="T0" fmla="+- 0 22288 22223"/>
              <a:gd name="T1" fmla="*/ T0 w 1854"/>
              <a:gd name="T2" fmla="+- 0 6759 6759"/>
              <a:gd name="T3" fmla="*/ 6759 h 2139"/>
              <a:gd name="T4" fmla="+- 0 22296 22223"/>
              <a:gd name="T5" fmla="*/ T4 w 1854"/>
              <a:gd name="T6" fmla="+- 0 6844 6759"/>
              <a:gd name="T7" fmla="*/ 6844 h 2139"/>
              <a:gd name="T8" fmla="+- 0 22294 22223"/>
              <a:gd name="T9" fmla="*/ T8 w 1854"/>
              <a:gd name="T10" fmla="+- 0 7124 6759"/>
              <a:gd name="T11" fmla="*/ 7124 h 2139"/>
              <a:gd name="T12" fmla="+- 0 22294 22223"/>
              <a:gd name="T13" fmla="*/ T12 w 1854"/>
              <a:gd name="T14" fmla="+- 0 7525 6759"/>
              <a:gd name="T15" fmla="*/ 7525 h 2139"/>
              <a:gd name="T16" fmla="+- 0 22260 22223"/>
              <a:gd name="T17" fmla="*/ T16 w 1854"/>
              <a:gd name="T18" fmla="+- 0 7846 6759"/>
              <a:gd name="T19" fmla="*/ 7846 h 2139"/>
              <a:gd name="T20" fmla="+- 0 22223 22223"/>
              <a:gd name="T21" fmla="*/ T20 w 1854"/>
              <a:gd name="T22" fmla="+- 0 7954 6759"/>
              <a:gd name="T23" fmla="*/ 7954 h 2139"/>
              <a:gd name="T24" fmla="+- 0 22697 22223"/>
              <a:gd name="T25" fmla="*/ T24 w 1854"/>
              <a:gd name="T26" fmla="+- 0 7092 6759"/>
              <a:gd name="T27" fmla="*/ 7092 h 2139"/>
              <a:gd name="T28" fmla="+- 0 22644 22223"/>
              <a:gd name="T29" fmla="*/ T28 w 1854"/>
              <a:gd name="T30" fmla="+- 0 7161 6759"/>
              <a:gd name="T31" fmla="*/ 7161 h 2139"/>
              <a:gd name="T32" fmla="+- 0 22480 22223"/>
              <a:gd name="T33" fmla="*/ T32 w 1854"/>
              <a:gd name="T34" fmla="+- 0 7397 6759"/>
              <a:gd name="T35" fmla="*/ 7397 h 2139"/>
              <a:gd name="T36" fmla="+- 0 22405 22223"/>
              <a:gd name="T37" fmla="*/ T36 w 1854"/>
              <a:gd name="T38" fmla="+- 0 7547 6759"/>
              <a:gd name="T39" fmla="*/ 7547 h 2139"/>
              <a:gd name="T40" fmla="+- 0 22439 22223"/>
              <a:gd name="T41" fmla="*/ T40 w 1854"/>
              <a:gd name="T42" fmla="+- 0 7628 6759"/>
              <a:gd name="T43" fmla="*/ 7628 h 2139"/>
              <a:gd name="T44" fmla="+- 0 22573 22223"/>
              <a:gd name="T45" fmla="*/ T44 w 1854"/>
              <a:gd name="T46" fmla="+- 0 7763 6759"/>
              <a:gd name="T47" fmla="*/ 7763 h 2139"/>
              <a:gd name="T48" fmla="+- 0 22696 22223"/>
              <a:gd name="T49" fmla="*/ T48 w 1854"/>
              <a:gd name="T50" fmla="+- 0 7933 6759"/>
              <a:gd name="T51" fmla="*/ 7933 h 2139"/>
              <a:gd name="T52" fmla="+- 0 22735 22223"/>
              <a:gd name="T53" fmla="*/ T52 w 1854"/>
              <a:gd name="T54" fmla="+- 0 8041 6759"/>
              <a:gd name="T55" fmla="*/ 8041 h 2139"/>
              <a:gd name="T56" fmla="+- 0 22921 22223"/>
              <a:gd name="T57" fmla="*/ T56 w 1854"/>
              <a:gd name="T58" fmla="+- 0 8116 6759"/>
              <a:gd name="T59" fmla="*/ 8116 h 2139"/>
              <a:gd name="T60" fmla="+- 0 22923 22223"/>
              <a:gd name="T61" fmla="*/ T60 w 1854"/>
              <a:gd name="T62" fmla="+- 0 8052 6759"/>
              <a:gd name="T63" fmla="*/ 8052 h 2139"/>
              <a:gd name="T64" fmla="+- 0 22887 22223"/>
              <a:gd name="T65" fmla="*/ T64 w 1854"/>
              <a:gd name="T66" fmla="+- 0 7884 6759"/>
              <a:gd name="T67" fmla="*/ 7884 h 2139"/>
              <a:gd name="T68" fmla="+- 0 22875 22223"/>
              <a:gd name="T69" fmla="*/ T68 w 1854"/>
              <a:gd name="T70" fmla="+- 0 7590 6759"/>
              <a:gd name="T71" fmla="*/ 7590 h 2139"/>
              <a:gd name="T72" fmla="+- 0 22981 22223"/>
              <a:gd name="T73" fmla="*/ T72 w 1854"/>
              <a:gd name="T74" fmla="+- 0 7042 6759"/>
              <a:gd name="T75" fmla="*/ 7042 h 2139"/>
              <a:gd name="T76" fmla="+- 0 23120 22223"/>
              <a:gd name="T77" fmla="*/ T76 w 1854"/>
              <a:gd name="T78" fmla="+- 0 6978 6759"/>
              <a:gd name="T79" fmla="*/ 6978 h 2139"/>
              <a:gd name="T80" fmla="+- 0 23269 22223"/>
              <a:gd name="T81" fmla="*/ T80 w 1854"/>
              <a:gd name="T82" fmla="+- 0 7080 6759"/>
              <a:gd name="T83" fmla="*/ 7080 h 2139"/>
              <a:gd name="T84" fmla="+- 0 23349 22223"/>
              <a:gd name="T85" fmla="*/ T84 w 1854"/>
              <a:gd name="T86" fmla="+- 0 7251 6759"/>
              <a:gd name="T87" fmla="*/ 7251 h 2139"/>
              <a:gd name="T88" fmla="+- 0 23240 22223"/>
              <a:gd name="T89" fmla="*/ T88 w 1854"/>
              <a:gd name="T90" fmla="+- 0 7415 6759"/>
              <a:gd name="T91" fmla="*/ 7415 h 2139"/>
              <a:gd name="T92" fmla="+- 0 22969 22223"/>
              <a:gd name="T93" fmla="*/ T92 w 1854"/>
              <a:gd name="T94" fmla="+- 0 7559 6759"/>
              <a:gd name="T95" fmla="*/ 7559 h 2139"/>
              <a:gd name="T96" fmla="+- 0 22970 22223"/>
              <a:gd name="T97" fmla="*/ T96 w 1854"/>
              <a:gd name="T98" fmla="+- 0 7680 6759"/>
              <a:gd name="T99" fmla="*/ 7680 h 2139"/>
              <a:gd name="T100" fmla="+- 0 23145 22223"/>
              <a:gd name="T101" fmla="*/ T100 w 1854"/>
              <a:gd name="T102" fmla="+- 0 7894 6759"/>
              <a:gd name="T103" fmla="*/ 7894 h 2139"/>
              <a:gd name="T104" fmla="+- 0 23293 22223"/>
              <a:gd name="T105" fmla="*/ T104 w 1854"/>
              <a:gd name="T106" fmla="+- 0 8039 6759"/>
              <a:gd name="T107" fmla="*/ 8039 h 2139"/>
              <a:gd name="T108" fmla="+- 0 23383 22223"/>
              <a:gd name="T109" fmla="*/ T108 w 1854"/>
              <a:gd name="T110" fmla="+- 0 8147 6759"/>
              <a:gd name="T111" fmla="*/ 8147 h 2139"/>
              <a:gd name="T112" fmla="+- 0 23412 22223"/>
              <a:gd name="T113" fmla="*/ T112 w 1854"/>
              <a:gd name="T114" fmla="+- 0 8225 6759"/>
              <a:gd name="T115" fmla="*/ 8225 h 2139"/>
              <a:gd name="T116" fmla="+- 0 24068 22223"/>
              <a:gd name="T117" fmla="*/ T116 w 1854"/>
              <a:gd name="T118" fmla="+- 0 8065 6759"/>
              <a:gd name="T119" fmla="*/ 8065 h 2139"/>
              <a:gd name="T120" fmla="+- 0 24009 22223"/>
              <a:gd name="T121" fmla="*/ T120 w 1854"/>
              <a:gd name="T122" fmla="+- 0 8039 6759"/>
              <a:gd name="T123" fmla="*/ 8039 h 2139"/>
              <a:gd name="T124" fmla="+- 0 23843 22223"/>
              <a:gd name="T125" fmla="*/ T124 w 1854"/>
              <a:gd name="T126" fmla="+- 0 8097 6759"/>
              <a:gd name="T127" fmla="*/ 8097 h 2139"/>
              <a:gd name="T128" fmla="+- 0 23740 22223"/>
              <a:gd name="T129" fmla="*/ T128 w 1854"/>
              <a:gd name="T130" fmla="+- 0 8212 6759"/>
              <a:gd name="T131" fmla="*/ 8212 h 2139"/>
              <a:gd name="T132" fmla="+- 0 23778 22223"/>
              <a:gd name="T133" fmla="*/ T132 w 1854"/>
              <a:gd name="T134" fmla="+- 0 8318 6759"/>
              <a:gd name="T135" fmla="*/ 8318 h 2139"/>
              <a:gd name="T136" fmla="+- 0 23920 22223"/>
              <a:gd name="T137" fmla="*/ T136 w 1854"/>
              <a:gd name="T138" fmla="+- 0 8446 6759"/>
              <a:gd name="T139" fmla="*/ 8446 h 2139"/>
              <a:gd name="T140" fmla="+- 0 24016 22223"/>
              <a:gd name="T141" fmla="*/ T140 w 1854"/>
              <a:gd name="T142" fmla="+- 0 8627 6759"/>
              <a:gd name="T143" fmla="*/ 8627 h 2139"/>
              <a:gd name="T144" fmla="+- 0 23800 22223"/>
              <a:gd name="T145" fmla="*/ T144 w 1854"/>
              <a:gd name="T146" fmla="+- 0 8826 6759"/>
              <a:gd name="T147" fmla="*/ 8826 h 2139"/>
              <a:gd name="T148" fmla="+- 0 23530 22223"/>
              <a:gd name="T149" fmla="*/ T148 w 1854"/>
              <a:gd name="T150" fmla="+- 0 8897 6759"/>
              <a:gd name="T151" fmla="*/ 8897 h 21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</a:cxnLst>
            <a:rect l="0" t="0" r="r" b="b"/>
            <a:pathLst>
              <a:path w="1854" h="2139" extrusionOk="0">
                <a:moveTo>
                  <a:pt x="65" y="0"/>
                </a:moveTo>
                <a:cubicBezTo>
                  <a:pt x="75" y="26"/>
                  <a:pt x="73" y="50"/>
                  <a:pt x="73" y="85"/>
                </a:cubicBezTo>
                <a:cubicBezTo>
                  <a:pt x="72" y="178"/>
                  <a:pt x="70" y="272"/>
                  <a:pt x="71" y="365"/>
                </a:cubicBezTo>
                <a:cubicBezTo>
                  <a:pt x="72" y="499"/>
                  <a:pt x="76" y="632"/>
                  <a:pt x="71" y="766"/>
                </a:cubicBezTo>
                <a:cubicBezTo>
                  <a:pt x="67" y="872"/>
                  <a:pt x="63" y="984"/>
                  <a:pt x="37" y="1087"/>
                </a:cubicBezTo>
                <a:cubicBezTo>
                  <a:pt x="28" y="1123"/>
                  <a:pt x="12" y="1160"/>
                  <a:pt x="0" y="1195"/>
                </a:cubicBezTo>
              </a:path>
              <a:path w="1854" h="2139" extrusionOk="0">
                <a:moveTo>
                  <a:pt x="474" y="333"/>
                </a:moveTo>
                <a:cubicBezTo>
                  <a:pt x="453" y="364"/>
                  <a:pt x="445" y="373"/>
                  <a:pt x="421" y="402"/>
                </a:cubicBezTo>
                <a:cubicBezTo>
                  <a:pt x="359" y="475"/>
                  <a:pt x="305" y="555"/>
                  <a:pt x="257" y="638"/>
                </a:cubicBezTo>
                <a:cubicBezTo>
                  <a:pt x="229" y="686"/>
                  <a:pt x="199" y="735"/>
                  <a:pt x="182" y="788"/>
                </a:cubicBezTo>
                <a:cubicBezTo>
                  <a:pt x="170" y="827"/>
                  <a:pt x="190" y="842"/>
                  <a:pt x="216" y="869"/>
                </a:cubicBezTo>
                <a:cubicBezTo>
                  <a:pt x="260" y="914"/>
                  <a:pt x="308" y="957"/>
                  <a:pt x="350" y="1004"/>
                </a:cubicBezTo>
                <a:cubicBezTo>
                  <a:pt x="396" y="1056"/>
                  <a:pt x="440" y="1112"/>
                  <a:pt x="473" y="1174"/>
                </a:cubicBezTo>
                <a:cubicBezTo>
                  <a:pt x="491" y="1209"/>
                  <a:pt x="501" y="1245"/>
                  <a:pt x="512" y="1282"/>
                </a:cubicBezTo>
              </a:path>
              <a:path w="1854" h="2139" extrusionOk="0">
                <a:moveTo>
                  <a:pt x="698" y="1357"/>
                </a:moveTo>
                <a:cubicBezTo>
                  <a:pt x="701" y="1340"/>
                  <a:pt x="706" y="1324"/>
                  <a:pt x="700" y="1293"/>
                </a:cubicBezTo>
                <a:cubicBezTo>
                  <a:pt x="689" y="1237"/>
                  <a:pt x="672" y="1182"/>
                  <a:pt x="664" y="1125"/>
                </a:cubicBezTo>
                <a:cubicBezTo>
                  <a:pt x="650" y="1028"/>
                  <a:pt x="653" y="928"/>
                  <a:pt x="652" y="831"/>
                </a:cubicBezTo>
                <a:cubicBezTo>
                  <a:pt x="651" y="655"/>
                  <a:pt x="646" y="431"/>
                  <a:pt x="758" y="283"/>
                </a:cubicBezTo>
                <a:cubicBezTo>
                  <a:pt x="792" y="237"/>
                  <a:pt x="839" y="211"/>
                  <a:pt x="897" y="219"/>
                </a:cubicBezTo>
                <a:cubicBezTo>
                  <a:pt x="959" y="227"/>
                  <a:pt x="1009" y="275"/>
                  <a:pt x="1046" y="321"/>
                </a:cubicBezTo>
                <a:cubicBezTo>
                  <a:pt x="1085" y="370"/>
                  <a:pt x="1121" y="429"/>
                  <a:pt x="1126" y="492"/>
                </a:cubicBezTo>
                <a:cubicBezTo>
                  <a:pt x="1133" y="572"/>
                  <a:pt x="1079" y="618"/>
                  <a:pt x="1017" y="656"/>
                </a:cubicBezTo>
                <a:cubicBezTo>
                  <a:pt x="934" y="707"/>
                  <a:pt x="816" y="731"/>
                  <a:pt x="746" y="800"/>
                </a:cubicBezTo>
                <a:cubicBezTo>
                  <a:pt x="711" y="834"/>
                  <a:pt x="727" y="884"/>
                  <a:pt x="747" y="921"/>
                </a:cubicBezTo>
                <a:cubicBezTo>
                  <a:pt x="790" y="1002"/>
                  <a:pt x="858" y="1070"/>
                  <a:pt x="922" y="1135"/>
                </a:cubicBezTo>
                <a:cubicBezTo>
                  <a:pt x="971" y="1184"/>
                  <a:pt x="1021" y="1232"/>
                  <a:pt x="1070" y="1280"/>
                </a:cubicBezTo>
                <a:cubicBezTo>
                  <a:pt x="1106" y="1315"/>
                  <a:pt x="1132" y="1348"/>
                  <a:pt x="1160" y="1388"/>
                </a:cubicBezTo>
                <a:cubicBezTo>
                  <a:pt x="1181" y="1417"/>
                  <a:pt x="1181" y="1433"/>
                  <a:pt x="1189" y="1466"/>
                </a:cubicBezTo>
              </a:path>
              <a:path w="1854" h="2139" extrusionOk="0">
                <a:moveTo>
                  <a:pt x="1845" y="1306"/>
                </a:moveTo>
                <a:cubicBezTo>
                  <a:pt x="1828" y="1289"/>
                  <a:pt x="1842" y="1274"/>
                  <a:pt x="1786" y="1280"/>
                </a:cubicBezTo>
                <a:cubicBezTo>
                  <a:pt x="1728" y="1287"/>
                  <a:pt x="1669" y="1308"/>
                  <a:pt x="1620" y="1338"/>
                </a:cubicBezTo>
                <a:cubicBezTo>
                  <a:pt x="1577" y="1364"/>
                  <a:pt x="1537" y="1406"/>
                  <a:pt x="1517" y="1453"/>
                </a:cubicBezTo>
                <a:cubicBezTo>
                  <a:pt x="1499" y="1496"/>
                  <a:pt x="1526" y="1529"/>
                  <a:pt x="1555" y="1559"/>
                </a:cubicBezTo>
                <a:cubicBezTo>
                  <a:pt x="1599" y="1605"/>
                  <a:pt x="1652" y="1642"/>
                  <a:pt x="1697" y="1687"/>
                </a:cubicBezTo>
                <a:cubicBezTo>
                  <a:pt x="1746" y="1737"/>
                  <a:pt x="1796" y="1793"/>
                  <a:pt x="1793" y="1868"/>
                </a:cubicBezTo>
                <a:cubicBezTo>
                  <a:pt x="1788" y="1982"/>
                  <a:pt x="1667" y="2033"/>
                  <a:pt x="1577" y="2067"/>
                </a:cubicBezTo>
                <a:cubicBezTo>
                  <a:pt x="1489" y="2100"/>
                  <a:pt x="1398" y="2117"/>
                  <a:pt x="1307" y="2138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05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Screen Shot 2013-10-17 at 10.3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28" y="97879"/>
            <a:ext cx="7386275" cy="4739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250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651000" y="2687242"/>
            <a:ext cx="463550" cy="286940"/>
          </a:xfrm>
          <a:custGeom>
            <a:avLst/>
            <a:gdLst>
              <a:gd name="T0" fmla="+- 0 5826 4586"/>
              <a:gd name="T1" fmla="*/ T0 w 1289"/>
              <a:gd name="T2" fmla="+- 0 10584 9951"/>
              <a:gd name="T3" fmla="*/ 10584 h 1064"/>
              <a:gd name="T4" fmla="+- 0 5769 4586"/>
              <a:gd name="T5" fmla="*/ T4 w 1289"/>
              <a:gd name="T6" fmla="+- 0 10587 9951"/>
              <a:gd name="T7" fmla="*/ 10587 h 1064"/>
              <a:gd name="T8" fmla="+- 0 5617 4586"/>
              <a:gd name="T9" fmla="*/ T8 w 1289"/>
              <a:gd name="T10" fmla="+- 0 10587 9951"/>
              <a:gd name="T11" fmla="*/ 10587 h 1064"/>
              <a:gd name="T12" fmla="+- 0 5374 4586"/>
              <a:gd name="T13" fmla="*/ T12 w 1289"/>
              <a:gd name="T14" fmla="+- 0 10559 9951"/>
              <a:gd name="T15" fmla="*/ 10559 h 1064"/>
              <a:gd name="T16" fmla="+- 0 5086 4586"/>
              <a:gd name="T17" fmla="*/ T16 w 1289"/>
              <a:gd name="T18" fmla="+- 0 10526 9951"/>
              <a:gd name="T19" fmla="*/ 10526 h 1064"/>
              <a:gd name="T20" fmla="+- 0 4676 4586"/>
              <a:gd name="T21" fmla="*/ T20 w 1289"/>
              <a:gd name="T22" fmla="+- 0 10459 9951"/>
              <a:gd name="T23" fmla="*/ 10459 h 1064"/>
              <a:gd name="T24" fmla="+- 0 4586 4586"/>
              <a:gd name="T25" fmla="*/ T24 w 1289"/>
              <a:gd name="T26" fmla="+- 0 10412 9951"/>
              <a:gd name="T27" fmla="*/ 10412 h 1064"/>
              <a:gd name="T28" fmla="+- 0 5789 4586"/>
              <a:gd name="T29" fmla="*/ T28 w 1289"/>
              <a:gd name="T30" fmla="+- 0 10537 9951"/>
              <a:gd name="T31" fmla="*/ 10537 h 1064"/>
              <a:gd name="T32" fmla="+- 0 5746 4586"/>
              <a:gd name="T33" fmla="*/ T32 w 1289"/>
              <a:gd name="T34" fmla="+- 0 10599 9951"/>
              <a:gd name="T35" fmla="*/ 10599 h 1064"/>
              <a:gd name="T36" fmla="+- 0 5651 4586"/>
              <a:gd name="T37" fmla="*/ T36 w 1289"/>
              <a:gd name="T38" fmla="+- 0 10772 9951"/>
              <a:gd name="T39" fmla="*/ 10772 h 1064"/>
              <a:gd name="T40" fmla="+- 0 5538 4586"/>
              <a:gd name="T41" fmla="*/ T40 w 1289"/>
              <a:gd name="T42" fmla="+- 0 10954 9951"/>
              <a:gd name="T43" fmla="*/ 10954 h 1064"/>
              <a:gd name="T44" fmla="+- 0 5494 4586"/>
              <a:gd name="T45" fmla="*/ T44 w 1289"/>
              <a:gd name="T46" fmla="+- 0 11014 9951"/>
              <a:gd name="T47" fmla="*/ 11014 h 1064"/>
              <a:gd name="T48" fmla="+- 0 5593 4586"/>
              <a:gd name="T49" fmla="*/ T48 w 1289"/>
              <a:gd name="T50" fmla="+- 0 10932 9951"/>
              <a:gd name="T51" fmla="*/ 10932 h 1064"/>
              <a:gd name="T52" fmla="+- 0 5752 4586"/>
              <a:gd name="T53" fmla="*/ T52 w 1289"/>
              <a:gd name="T54" fmla="+- 0 10811 9951"/>
              <a:gd name="T55" fmla="*/ 10811 h 1064"/>
              <a:gd name="T56" fmla="+- 0 5868 4586"/>
              <a:gd name="T57" fmla="*/ T56 w 1289"/>
              <a:gd name="T58" fmla="+- 0 10667 9951"/>
              <a:gd name="T59" fmla="*/ 10667 h 1064"/>
              <a:gd name="T60" fmla="+- 0 5850 4586"/>
              <a:gd name="T61" fmla="*/ T60 w 1289"/>
              <a:gd name="T62" fmla="+- 0 10514 9951"/>
              <a:gd name="T63" fmla="*/ 10514 h 1064"/>
              <a:gd name="T64" fmla="+- 0 5612 4586"/>
              <a:gd name="T65" fmla="*/ T64 w 1289"/>
              <a:gd name="T66" fmla="+- 0 10181 9951"/>
              <a:gd name="T67" fmla="*/ 10181 h 1064"/>
              <a:gd name="T68" fmla="+- 0 5384 4586"/>
              <a:gd name="T69" fmla="*/ T68 w 1289"/>
              <a:gd name="T70" fmla="+- 0 9987 9951"/>
              <a:gd name="T71" fmla="*/ 9987 h 1064"/>
              <a:gd name="T72" fmla="+- 0 5339 4586"/>
              <a:gd name="T73" fmla="*/ T72 w 1289"/>
              <a:gd name="T74" fmla="+- 0 9951 9951"/>
              <a:gd name="T75" fmla="*/ 9951 h 106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</a:cxnLst>
            <a:rect l="0" t="0" r="r" b="b"/>
            <a:pathLst>
              <a:path w="1289" h="1064" extrusionOk="0">
                <a:moveTo>
                  <a:pt x="1240" y="633"/>
                </a:moveTo>
                <a:cubicBezTo>
                  <a:pt x="1233" y="633"/>
                  <a:pt x="1208" y="632"/>
                  <a:pt x="1183" y="636"/>
                </a:cubicBezTo>
                <a:cubicBezTo>
                  <a:pt x="1132" y="645"/>
                  <a:pt x="1082" y="639"/>
                  <a:pt x="1031" y="636"/>
                </a:cubicBezTo>
                <a:cubicBezTo>
                  <a:pt x="949" y="630"/>
                  <a:pt x="869" y="618"/>
                  <a:pt x="788" y="608"/>
                </a:cubicBezTo>
                <a:cubicBezTo>
                  <a:pt x="692" y="596"/>
                  <a:pt x="596" y="585"/>
                  <a:pt x="500" y="575"/>
                </a:cubicBezTo>
                <a:cubicBezTo>
                  <a:pt x="364" y="561"/>
                  <a:pt x="221" y="551"/>
                  <a:pt x="90" y="508"/>
                </a:cubicBezTo>
                <a:cubicBezTo>
                  <a:pt x="57" y="497"/>
                  <a:pt x="29" y="479"/>
                  <a:pt x="0" y="461"/>
                </a:cubicBezTo>
              </a:path>
              <a:path w="1289" h="1064" extrusionOk="0">
                <a:moveTo>
                  <a:pt x="1203" y="586"/>
                </a:moveTo>
                <a:cubicBezTo>
                  <a:pt x="1191" y="604"/>
                  <a:pt x="1173" y="623"/>
                  <a:pt x="1160" y="648"/>
                </a:cubicBezTo>
                <a:cubicBezTo>
                  <a:pt x="1130" y="707"/>
                  <a:pt x="1097" y="764"/>
                  <a:pt x="1065" y="821"/>
                </a:cubicBezTo>
                <a:cubicBezTo>
                  <a:pt x="1030" y="883"/>
                  <a:pt x="992" y="944"/>
                  <a:pt x="952" y="1003"/>
                </a:cubicBezTo>
                <a:cubicBezTo>
                  <a:pt x="938" y="1024"/>
                  <a:pt x="923" y="1043"/>
                  <a:pt x="908" y="1063"/>
                </a:cubicBezTo>
                <a:cubicBezTo>
                  <a:pt x="940" y="1035"/>
                  <a:pt x="972" y="1007"/>
                  <a:pt x="1007" y="981"/>
                </a:cubicBezTo>
                <a:cubicBezTo>
                  <a:pt x="1060" y="941"/>
                  <a:pt x="1114" y="902"/>
                  <a:pt x="1166" y="860"/>
                </a:cubicBezTo>
                <a:cubicBezTo>
                  <a:pt x="1215" y="821"/>
                  <a:pt x="1264" y="779"/>
                  <a:pt x="1282" y="716"/>
                </a:cubicBezTo>
                <a:cubicBezTo>
                  <a:pt x="1297" y="663"/>
                  <a:pt x="1282" y="612"/>
                  <a:pt x="1264" y="563"/>
                </a:cubicBezTo>
                <a:cubicBezTo>
                  <a:pt x="1216" y="434"/>
                  <a:pt x="1125" y="324"/>
                  <a:pt x="1026" y="230"/>
                </a:cubicBezTo>
                <a:cubicBezTo>
                  <a:pt x="953" y="161"/>
                  <a:pt x="876" y="99"/>
                  <a:pt x="798" y="36"/>
                </a:cubicBezTo>
                <a:cubicBezTo>
                  <a:pt x="783" y="24"/>
                  <a:pt x="768" y="12"/>
                  <a:pt x="753" y="0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1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876676" y="3403998"/>
            <a:ext cx="1476375" cy="340519"/>
          </a:xfrm>
          <a:custGeom>
            <a:avLst/>
            <a:gdLst>
              <a:gd name="T0" fmla="+- 0 10978 10769"/>
              <a:gd name="T1" fmla="*/ T0 w 4101"/>
              <a:gd name="T2" fmla="+- 0 12929 12606"/>
              <a:gd name="T3" fmla="*/ 12929 h 1264"/>
              <a:gd name="T4" fmla="+- 0 10977 10769"/>
              <a:gd name="T5" fmla="*/ T4 w 4101"/>
              <a:gd name="T6" fmla="+- 0 12946 12606"/>
              <a:gd name="T7" fmla="*/ 12946 h 1264"/>
              <a:gd name="T8" fmla="+- 0 10975 10769"/>
              <a:gd name="T9" fmla="*/ T8 w 4101"/>
              <a:gd name="T10" fmla="+- 0 12943 12606"/>
              <a:gd name="T11" fmla="*/ 12943 h 1264"/>
              <a:gd name="T12" fmla="+- 0 10974 10769"/>
              <a:gd name="T13" fmla="*/ T12 w 4101"/>
              <a:gd name="T14" fmla="+- 0 12960 12606"/>
              <a:gd name="T15" fmla="*/ 12960 h 1264"/>
              <a:gd name="T16" fmla="+- 0 10963 10769"/>
              <a:gd name="T17" fmla="*/ T16 w 4101"/>
              <a:gd name="T18" fmla="+- 0 13142 12606"/>
              <a:gd name="T19" fmla="*/ 13142 h 1264"/>
              <a:gd name="T20" fmla="+- 0 10908 10769"/>
              <a:gd name="T21" fmla="*/ T20 w 4101"/>
              <a:gd name="T22" fmla="+- 0 13530 12606"/>
              <a:gd name="T23" fmla="*/ 13530 h 1264"/>
              <a:gd name="T24" fmla="+- 0 11010 10769"/>
              <a:gd name="T25" fmla="*/ T24 w 4101"/>
              <a:gd name="T26" fmla="+- 0 13689 12606"/>
              <a:gd name="T27" fmla="*/ 13689 h 1264"/>
              <a:gd name="T28" fmla="+- 0 11046 10769"/>
              <a:gd name="T29" fmla="*/ T28 w 4101"/>
              <a:gd name="T30" fmla="+- 0 13745 12606"/>
              <a:gd name="T31" fmla="*/ 13745 h 1264"/>
              <a:gd name="T32" fmla="+- 0 11062 10769"/>
              <a:gd name="T33" fmla="*/ T32 w 4101"/>
              <a:gd name="T34" fmla="+- 0 13729 12606"/>
              <a:gd name="T35" fmla="*/ 13729 h 1264"/>
              <a:gd name="T36" fmla="+- 0 11125 10769"/>
              <a:gd name="T37" fmla="*/ T36 w 4101"/>
              <a:gd name="T38" fmla="+- 0 13739 12606"/>
              <a:gd name="T39" fmla="*/ 13739 h 1264"/>
              <a:gd name="T40" fmla="+- 0 11316 10769"/>
              <a:gd name="T41" fmla="*/ T40 w 4101"/>
              <a:gd name="T42" fmla="+- 0 13769 12606"/>
              <a:gd name="T43" fmla="*/ 13769 h 1264"/>
              <a:gd name="T44" fmla="+- 0 11509 10769"/>
              <a:gd name="T45" fmla="*/ T44 w 4101"/>
              <a:gd name="T46" fmla="+- 0 13803 12606"/>
              <a:gd name="T47" fmla="*/ 13803 h 1264"/>
              <a:gd name="T48" fmla="+- 0 11701 10769"/>
              <a:gd name="T49" fmla="*/ T48 w 4101"/>
              <a:gd name="T50" fmla="+- 0 13832 12606"/>
              <a:gd name="T51" fmla="*/ 13832 h 1264"/>
              <a:gd name="T52" fmla="+- 0 12272 10769"/>
              <a:gd name="T53" fmla="*/ T52 w 4101"/>
              <a:gd name="T54" fmla="+- 0 13917 12606"/>
              <a:gd name="T55" fmla="*/ 13917 h 1264"/>
              <a:gd name="T56" fmla="+- 0 12862 10769"/>
              <a:gd name="T57" fmla="*/ T56 w 4101"/>
              <a:gd name="T58" fmla="+- 0 13845 12606"/>
              <a:gd name="T59" fmla="*/ 13845 h 1264"/>
              <a:gd name="T60" fmla="+- 0 13438 10769"/>
              <a:gd name="T61" fmla="*/ T60 w 4101"/>
              <a:gd name="T62" fmla="+- 0 13852 12606"/>
              <a:gd name="T63" fmla="*/ 13852 h 1264"/>
              <a:gd name="T64" fmla="+- 0 13823 10769"/>
              <a:gd name="T65" fmla="*/ T64 w 4101"/>
              <a:gd name="T66" fmla="+- 0 13857 12606"/>
              <a:gd name="T67" fmla="*/ 13857 h 1264"/>
              <a:gd name="T68" fmla="+- 0 14232 10769"/>
              <a:gd name="T69" fmla="*/ T68 w 4101"/>
              <a:gd name="T70" fmla="+- 0 13897 12606"/>
              <a:gd name="T71" fmla="*/ 13897 h 1264"/>
              <a:gd name="T72" fmla="+- 0 14602 10769"/>
              <a:gd name="T73" fmla="*/ T72 w 4101"/>
              <a:gd name="T74" fmla="+- 0 13765 12606"/>
              <a:gd name="T75" fmla="*/ 13765 h 1264"/>
              <a:gd name="T76" fmla="+- 0 14699 10769"/>
              <a:gd name="T77" fmla="*/ T76 w 4101"/>
              <a:gd name="T78" fmla="+- 0 13730 12606"/>
              <a:gd name="T79" fmla="*/ 13730 h 1264"/>
              <a:gd name="T80" fmla="+- 0 14782 10769"/>
              <a:gd name="T81" fmla="*/ T80 w 4101"/>
              <a:gd name="T82" fmla="+- 0 13676 12606"/>
              <a:gd name="T83" fmla="*/ 13676 h 1264"/>
              <a:gd name="T84" fmla="+- 0 14869 10769"/>
              <a:gd name="T85" fmla="*/ T84 w 4101"/>
              <a:gd name="T86" fmla="+- 0 13623 12606"/>
              <a:gd name="T87" fmla="*/ 13623 h 1264"/>
              <a:gd name="T88" fmla="+- 0 14805 10769"/>
              <a:gd name="T89" fmla="*/ T88 w 4101"/>
              <a:gd name="T90" fmla="+- 0 13492 12606"/>
              <a:gd name="T91" fmla="*/ 13492 h 1264"/>
              <a:gd name="T92" fmla="+- 0 14791 10769"/>
              <a:gd name="T93" fmla="*/ T92 w 4101"/>
              <a:gd name="T94" fmla="+- 0 13381 12606"/>
              <a:gd name="T95" fmla="*/ 13381 h 1264"/>
              <a:gd name="T96" fmla="+- 0 14776 10769"/>
              <a:gd name="T97" fmla="*/ T96 w 4101"/>
              <a:gd name="T98" fmla="+- 0 13230 12606"/>
              <a:gd name="T99" fmla="*/ 13230 h 1264"/>
              <a:gd name="T100" fmla="+- 0 14762 10769"/>
              <a:gd name="T101" fmla="*/ T100 w 4101"/>
              <a:gd name="T102" fmla="+- 0 13091 12606"/>
              <a:gd name="T103" fmla="*/ 13091 h 1264"/>
              <a:gd name="T104" fmla="+- 0 14763 10769"/>
              <a:gd name="T105" fmla="*/ T104 w 4101"/>
              <a:gd name="T106" fmla="+- 0 12860 12606"/>
              <a:gd name="T107" fmla="*/ 12860 h 1264"/>
              <a:gd name="T108" fmla="+- 0 14646 10769"/>
              <a:gd name="T109" fmla="*/ T108 w 4101"/>
              <a:gd name="T110" fmla="+- 0 12757 12606"/>
              <a:gd name="T111" fmla="*/ 12757 h 1264"/>
              <a:gd name="T112" fmla="+- 0 14578 10769"/>
              <a:gd name="T113" fmla="*/ T112 w 4101"/>
              <a:gd name="T114" fmla="+- 0 12697 12606"/>
              <a:gd name="T115" fmla="*/ 12697 h 1264"/>
              <a:gd name="T116" fmla="+- 0 14455 10769"/>
              <a:gd name="T117" fmla="*/ T116 w 4101"/>
              <a:gd name="T118" fmla="+- 0 12737 12606"/>
              <a:gd name="T119" fmla="*/ 12737 h 1264"/>
              <a:gd name="T120" fmla="+- 0 14374 10769"/>
              <a:gd name="T121" fmla="*/ T120 w 4101"/>
              <a:gd name="T122" fmla="+- 0 12742 12606"/>
              <a:gd name="T123" fmla="*/ 12742 h 1264"/>
              <a:gd name="T124" fmla="+- 0 13680 10769"/>
              <a:gd name="T125" fmla="*/ T124 w 4101"/>
              <a:gd name="T126" fmla="+- 0 12787 12606"/>
              <a:gd name="T127" fmla="*/ 12787 h 1264"/>
              <a:gd name="T128" fmla="+- 0 12981 10769"/>
              <a:gd name="T129" fmla="*/ T128 w 4101"/>
              <a:gd name="T130" fmla="+- 0 12745 12606"/>
              <a:gd name="T131" fmla="*/ 12745 h 1264"/>
              <a:gd name="T132" fmla="+- 0 12286 10769"/>
              <a:gd name="T133" fmla="*/ T132 w 4101"/>
              <a:gd name="T134" fmla="+- 0 12771 12606"/>
              <a:gd name="T135" fmla="*/ 12771 h 1264"/>
              <a:gd name="T136" fmla="+- 0 11820 10769"/>
              <a:gd name="T137" fmla="*/ T136 w 4101"/>
              <a:gd name="T138" fmla="+- 0 12788 12606"/>
              <a:gd name="T139" fmla="*/ 12788 h 1264"/>
              <a:gd name="T140" fmla="+- 0 11390 10769"/>
              <a:gd name="T141" fmla="*/ T140 w 4101"/>
              <a:gd name="T142" fmla="+- 0 12738 12606"/>
              <a:gd name="T143" fmla="*/ 12738 h 1264"/>
              <a:gd name="T144" fmla="+- 0 10938 10769"/>
              <a:gd name="T145" fmla="*/ T144 w 4101"/>
              <a:gd name="T146" fmla="+- 0 12633 12606"/>
              <a:gd name="T147" fmla="*/ 12633 h 1264"/>
              <a:gd name="T148" fmla="+- 0 10921 10769"/>
              <a:gd name="T149" fmla="*/ T148 w 4101"/>
              <a:gd name="T150" fmla="+- 0 12629 12606"/>
              <a:gd name="T151" fmla="*/ 12629 h 1264"/>
              <a:gd name="T152" fmla="+- 0 10802 10769"/>
              <a:gd name="T153" fmla="*/ T152 w 4101"/>
              <a:gd name="T154" fmla="+- 0 12588 12606"/>
              <a:gd name="T155" fmla="*/ 12588 h 1264"/>
              <a:gd name="T156" fmla="+- 0 10786 10769"/>
              <a:gd name="T157" fmla="*/ T156 w 4101"/>
              <a:gd name="T158" fmla="+- 0 12610 12606"/>
              <a:gd name="T159" fmla="*/ 12610 h 1264"/>
              <a:gd name="T160" fmla="+- 0 10759 10769"/>
              <a:gd name="T161" fmla="*/ T160 w 4101"/>
              <a:gd name="T162" fmla="+- 0 12647 12606"/>
              <a:gd name="T163" fmla="*/ 12647 h 1264"/>
              <a:gd name="T164" fmla="+- 0 10806 10769"/>
              <a:gd name="T165" fmla="*/ T164 w 4101"/>
              <a:gd name="T166" fmla="+- 0 12623 12606"/>
              <a:gd name="T167" fmla="*/ 12623 h 1264"/>
              <a:gd name="T168" fmla="+- 0 10799 10769"/>
              <a:gd name="T169" fmla="*/ T168 w 4101"/>
              <a:gd name="T170" fmla="+- 0 12663 12606"/>
              <a:gd name="T171" fmla="*/ 12663 h 1264"/>
              <a:gd name="T172" fmla="+- 0 10806 10769"/>
              <a:gd name="T173" fmla="*/ T172 w 4101"/>
              <a:gd name="T174" fmla="+- 0 12670 12606"/>
              <a:gd name="T175" fmla="*/ 12670 h 1264"/>
              <a:gd name="T176" fmla="+- 0 10814 10769"/>
              <a:gd name="T177" fmla="*/ T176 w 4101"/>
              <a:gd name="T178" fmla="+- 0 12678 12606"/>
              <a:gd name="T179" fmla="*/ 12678 h 1264"/>
              <a:gd name="T180" fmla="+- 0 10821 10769"/>
              <a:gd name="T181" fmla="*/ T180 w 4101"/>
              <a:gd name="T182" fmla="+- 0 12685 12606"/>
              <a:gd name="T183" fmla="*/ 12685 h 126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</a:cxnLst>
            <a:rect l="0" t="0" r="r" b="b"/>
            <a:pathLst>
              <a:path w="4101" h="1264" extrusionOk="0">
                <a:moveTo>
                  <a:pt x="209" y="323"/>
                </a:moveTo>
                <a:cubicBezTo>
                  <a:pt x="208" y="340"/>
                  <a:pt x="206" y="337"/>
                  <a:pt x="205" y="354"/>
                </a:cubicBezTo>
                <a:cubicBezTo>
                  <a:pt x="194" y="536"/>
                  <a:pt x="139" y="924"/>
                  <a:pt x="241" y="1083"/>
                </a:cubicBezTo>
                <a:cubicBezTo>
                  <a:pt x="277" y="1139"/>
                  <a:pt x="293" y="1123"/>
                  <a:pt x="356" y="1133"/>
                </a:cubicBezTo>
                <a:cubicBezTo>
                  <a:pt x="547" y="1163"/>
                  <a:pt x="740" y="1197"/>
                  <a:pt x="932" y="1226"/>
                </a:cubicBezTo>
                <a:cubicBezTo>
                  <a:pt x="1503" y="1311"/>
                  <a:pt x="2093" y="1239"/>
                  <a:pt x="2669" y="1246"/>
                </a:cubicBezTo>
                <a:cubicBezTo>
                  <a:pt x="3054" y="1251"/>
                  <a:pt x="3463" y="1291"/>
                  <a:pt x="3833" y="1159"/>
                </a:cubicBezTo>
                <a:cubicBezTo>
                  <a:pt x="3930" y="1124"/>
                  <a:pt x="4013" y="1070"/>
                  <a:pt x="4100" y="1017"/>
                </a:cubicBezTo>
                <a:cubicBezTo>
                  <a:pt x="4036" y="886"/>
                  <a:pt x="4022" y="775"/>
                  <a:pt x="4007" y="624"/>
                </a:cubicBezTo>
                <a:cubicBezTo>
                  <a:pt x="3993" y="485"/>
                  <a:pt x="3994" y="254"/>
                  <a:pt x="3877" y="151"/>
                </a:cubicBezTo>
                <a:cubicBezTo>
                  <a:pt x="3809" y="91"/>
                  <a:pt x="3686" y="131"/>
                  <a:pt x="3605" y="136"/>
                </a:cubicBezTo>
                <a:cubicBezTo>
                  <a:pt x="2911" y="181"/>
                  <a:pt x="2212" y="139"/>
                  <a:pt x="1517" y="165"/>
                </a:cubicBezTo>
                <a:cubicBezTo>
                  <a:pt x="1051" y="182"/>
                  <a:pt x="621" y="132"/>
                  <a:pt x="169" y="27"/>
                </a:cubicBezTo>
                <a:cubicBezTo>
                  <a:pt x="152" y="23"/>
                  <a:pt x="33" y="-18"/>
                  <a:pt x="17" y="4"/>
                </a:cubicBezTo>
                <a:cubicBezTo>
                  <a:pt x="-10" y="41"/>
                  <a:pt x="37" y="17"/>
                  <a:pt x="30" y="57"/>
                </a:cubicBezTo>
                <a:cubicBezTo>
                  <a:pt x="37" y="64"/>
                  <a:pt x="45" y="72"/>
                  <a:pt x="52" y="79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965326" y="3935016"/>
            <a:ext cx="925513" cy="394097"/>
          </a:xfrm>
          <a:custGeom>
            <a:avLst/>
            <a:gdLst>
              <a:gd name="T0" fmla="+- 0 5575 5461"/>
              <a:gd name="T1" fmla="*/ T0 w 2570"/>
              <a:gd name="T2" fmla="+- 0 14703 14572"/>
              <a:gd name="T3" fmla="*/ 14703 h 1460"/>
              <a:gd name="T4" fmla="+- 0 5556 5461"/>
              <a:gd name="T5" fmla="*/ T4 w 2570"/>
              <a:gd name="T6" fmla="+- 0 14640 14572"/>
              <a:gd name="T7" fmla="*/ 14640 h 1460"/>
              <a:gd name="T8" fmla="+- 0 5588 5461"/>
              <a:gd name="T9" fmla="*/ T8 w 2570"/>
              <a:gd name="T10" fmla="+- 0 14594 14572"/>
              <a:gd name="T11" fmla="*/ 14594 h 1460"/>
              <a:gd name="T12" fmla="+- 0 5668 5461"/>
              <a:gd name="T13" fmla="*/ T12 w 2570"/>
              <a:gd name="T14" fmla="+- 0 14575 14572"/>
              <a:gd name="T15" fmla="*/ 14575 h 1460"/>
              <a:gd name="T16" fmla="+- 0 5796 5461"/>
              <a:gd name="T17" fmla="*/ T16 w 2570"/>
              <a:gd name="T18" fmla="+- 0 14638 14572"/>
              <a:gd name="T19" fmla="*/ 14638 h 1460"/>
              <a:gd name="T20" fmla="+- 0 5975 5461"/>
              <a:gd name="T21" fmla="*/ T20 w 2570"/>
              <a:gd name="T22" fmla="+- 0 14858 14572"/>
              <a:gd name="T23" fmla="*/ 14858 h 1460"/>
              <a:gd name="T24" fmla="+- 0 6040 5461"/>
              <a:gd name="T25" fmla="*/ T24 w 2570"/>
              <a:gd name="T26" fmla="+- 0 15097 14572"/>
              <a:gd name="T27" fmla="*/ 15097 h 1460"/>
              <a:gd name="T28" fmla="+- 0 5944 5461"/>
              <a:gd name="T29" fmla="*/ T28 w 2570"/>
              <a:gd name="T30" fmla="+- 0 15326 14572"/>
              <a:gd name="T31" fmla="*/ 15326 h 1460"/>
              <a:gd name="T32" fmla="+- 0 5731 5461"/>
              <a:gd name="T33" fmla="*/ T32 w 2570"/>
              <a:gd name="T34" fmla="+- 0 15339 14572"/>
              <a:gd name="T35" fmla="*/ 15339 h 1460"/>
              <a:gd name="T36" fmla="+- 0 5466 5461"/>
              <a:gd name="T37" fmla="*/ T36 w 2570"/>
              <a:gd name="T38" fmla="+- 0 14900 14572"/>
              <a:gd name="T39" fmla="*/ 14900 h 1460"/>
              <a:gd name="T40" fmla="+- 0 5616 5461"/>
              <a:gd name="T41" fmla="*/ T40 w 2570"/>
              <a:gd name="T42" fmla="+- 0 14767 14572"/>
              <a:gd name="T43" fmla="*/ 14767 h 1460"/>
              <a:gd name="T44" fmla="+- 0 5873 5461"/>
              <a:gd name="T45" fmla="*/ T44 w 2570"/>
              <a:gd name="T46" fmla="+- 0 14859 14572"/>
              <a:gd name="T47" fmla="*/ 14859 h 1460"/>
              <a:gd name="T48" fmla="+- 0 6005 5461"/>
              <a:gd name="T49" fmla="*/ T48 w 2570"/>
              <a:gd name="T50" fmla="+- 0 14948 14572"/>
              <a:gd name="T51" fmla="*/ 14948 h 1460"/>
              <a:gd name="T52" fmla="+- 0 6670 5461"/>
              <a:gd name="T53" fmla="*/ T52 w 2570"/>
              <a:gd name="T54" fmla="+- 0 15073 14572"/>
              <a:gd name="T55" fmla="*/ 15073 h 1460"/>
              <a:gd name="T56" fmla="+- 0 6758 5461"/>
              <a:gd name="T57" fmla="*/ T56 w 2570"/>
              <a:gd name="T58" fmla="+- 0 15119 14572"/>
              <a:gd name="T59" fmla="*/ 15119 h 1460"/>
              <a:gd name="T60" fmla="+- 0 6920 5461"/>
              <a:gd name="T61" fmla="*/ T60 w 2570"/>
              <a:gd name="T62" fmla="+- 0 15240 14572"/>
              <a:gd name="T63" fmla="*/ 15240 h 1460"/>
              <a:gd name="T64" fmla="+- 0 7110 5461"/>
              <a:gd name="T65" fmla="*/ T64 w 2570"/>
              <a:gd name="T66" fmla="+- 0 15390 14572"/>
              <a:gd name="T67" fmla="*/ 15390 h 1460"/>
              <a:gd name="T68" fmla="+- 0 7227 5461"/>
              <a:gd name="T69" fmla="*/ T68 w 2570"/>
              <a:gd name="T70" fmla="+- 0 15479 14572"/>
              <a:gd name="T71" fmla="*/ 15479 h 1460"/>
              <a:gd name="T72" fmla="+- 0 7518 5461"/>
              <a:gd name="T73" fmla="*/ T72 w 2570"/>
              <a:gd name="T74" fmla="+- 0 15621 14572"/>
              <a:gd name="T75" fmla="*/ 15621 h 1460"/>
              <a:gd name="T76" fmla="+- 0 7622 5461"/>
              <a:gd name="T77" fmla="*/ T76 w 2570"/>
              <a:gd name="T78" fmla="+- 0 15700 14572"/>
              <a:gd name="T79" fmla="*/ 15700 h 1460"/>
              <a:gd name="T80" fmla="+- 0 7668 5461"/>
              <a:gd name="T81" fmla="*/ T80 w 2570"/>
              <a:gd name="T82" fmla="+- 0 15749 14572"/>
              <a:gd name="T83" fmla="*/ 15749 h 1460"/>
              <a:gd name="T84" fmla="+- 0 7841 5461"/>
              <a:gd name="T85" fmla="*/ T84 w 2570"/>
              <a:gd name="T86" fmla="+- 0 16003 14572"/>
              <a:gd name="T87" fmla="*/ 16003 h 1460"/>
              <a:gd name="T88" fmla="+- 0 7874 5461"/>
              <a:gd name="T89" fmla="*/ T88 w 2570"/>
              <a:gd name="T90" fmla="+- 0 16031 14572"/>
              <a:gd name="T91" fmla="*/ 16031 h 1460"/>
              <a:gd name="T92" fmla="+- 0 7868 5461"/>
              <a:gd name="T93" fmla="*/ T92 w 2570"/>
              <a:gd name="T94" fmla="+- 0 15963 14572"/>
              <a:gd name="T95" fmla="*/ 15963 h 1460"/>
              <a:gd name="T96" fmla="+- 0 7868 5461"/>
              <a:gd name="T97" fmla="*/ T96 w 2570"/>
              <a:gd name="T98" fmla="+- 0 15885 14572"/>
              <a:gd name="T99" fmla="*/ 15885 h 1460"/>
              <a:gd name="T100" fmla="+- 0 7914 5461"/>
              <a:gd name="T101" fmla="*/ T100 w 2570"/>
              <a:gd name="T102" fmla="+- 0 15875 14572"/>
              <a:gd name="T103" fmla="*/ 15875 h 1460"/>
              <a:gd name="T104" fmla="+- 0 7893 5461"/>
              <a:gd name="T105" fmla="*/ T104 w 2570"/>
              <a:gd name="T106" fmla="+- 0 15879 14572"/>
              <a:gd name="T107" fmla="*/ 15879 h 1460"/>
              <a:gd name="T108" fmla="+- 0 7748 5461"/>
              <a:gd name="T109" fmla="*/ T108 w 2570"/>
              <a:gd name="T110" fmla="+- 0 15955 14572"/>
              <a:gd name="T111" fmla="*/ 15955 h 1460"/>
              <a:gd name="T112" fmla="+- 0 7645 5461"/>
              <a:gd name="T113" fmla="*/ T112 w 2570"/>
              <a:gd name="T114" fmla="+- 0 15960 14572"/>
              <a:gd name="T115" fmla="*/ 15960 h 1460"/>
              <a:gd name="T116" fmla="+- 0 7537 5461"/>
              <a:gd name="T117" fmla="*/ T116 w 2570"/>
              <a:gd name="T118" fmla="+- 0 15807 14572"/>
              <a:gd name="T119" fmla="*/ 15807 h 1460"/>
              <a:gd name="T120" fmla="+- 0 7543 5461"/>
              <a:gd name="T121" fmla="*/ T120 w 2570"/>
              <a:gd name="T122" fmla="+- 0 15671 14572"/>
              <a:gd name="T123" fmla="*/ 15671 h 1460"/>
              <a:gd name="T124" fmla="+- 0 7581 5461"/>
              <a:gd name="T125" fmla="*/ T124 w 2570"/>
              <a:gd name="T126" fmla="+- 0 15601 14572"/>
              <a:gd name="T127" fmla="*/ 15601 h 1460"/>
              <a:gd name="T128" fmla="+- 0 7618 5461"/>
              <a:gd name="T129" fmla="*/ T128 w 2570"/>
              <a:gd name="T130" fmla="+- 0 15591 14572"/>
              <a:gd name="T131" fmla="*/ 15591 h 1460"/>
              <a:gd name="T132" fmla="+- 0 7671 5461"/>
              <a:gd name="T133" fmla="*/ T132 w 2570"/>
              <a:gd name="T134" fmla="+- 0 15649 14572"/>
              <a:gd name="T135" fmla="*/ 15649 h 1460"/>
              <a:gd name="T136" fmla="+- 0 7752 5461"/>
              <a:gd name="T137" fmla="*/ T136 w 2570"/>
              <a:gd name="T138" fmla="+- 0 15767 14572"/>
              <a:gd name="T139" fmla="*/ 15767 h 1460"/>
              <a:gd name="T140" fmla="+- 0 7840 5461"/>
              <a:gd name="T141" fmla="*/ T140 w 2570"/>
              <a:gd name="T142" fmla="+- 0 15904 14572"/>
              <a:gd name="T143" fmla="*/ 15904 h 1460"/>
              <a:gd name="T144" fmla="+- 0 7876 5461"/>
              <a:gd name="T145" fmla="*/ T144 w 2570"/>
              <a:gd name="T146" fmla="+- 0 15955 14572"/>
              <a:gd name="T147" fmla="*/ 15955 h 1460"/>
              <a:gd name="T148" fmla="+- 0 7880 5461"/>
              <a:gd name="T149" fmla="*/ T148 w 2570"/>
              <a:gd name="T150" fmla="+- 0 15840 14572"/>
              <a:gd name="T151" fmla="*/ 15840 h 1460"/>
              <a:gd name="T152" fmla="+- 0 7910 5461"/>
              <a:gd name="T153" fmla="*/ T152 w 2570"/>
              <a:gd name="T154" fmla="+- 0 15611 14572"/>
              <a:gd name="T155" fmla="*/ 15611 h 1460"/>
              <a:gd name="T156" fmla="+- 0 7981 5461"/>
              <a:gd name="T157" fmla="*/ T156 w 2570"/>
              <a:gd name="T158" fmla="+- 0 15422 14572"/>
              <a:gd name="T159" fmla="*/ 15422 h 1460"/>
              <a:gd name="T160" fmla="+- 0 8030 5461"/>
              <a:gd name="T161" fmla="*/ T160 w 2570"/>
              <a:gd name="T162" fmla="+- 0 15397 14572"/>
              <a:gd name="T163" fmla="*/ 15397 h 146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</a:cxnLst>
            <a:rect l="0" t="0" r="r" b="b"/>
            <a:pathLst>
              <a:path w="2570" h="1460" extrusionOk="0">
                <a:moveTo>
                  <a:pt x="114" y="131"/>
                </a:moveTo>
                <a:cubicBezTo>
                  <a:pt x="105" y="112"/>
                  <a:pt x="91" y="91"/>
                  <a:pt x="95" y="68"/>
                </a:cubicBezTo>
                <a:cubicBezTo>
                  <a:pt x="99" y="47"/>
                  <a:pt x="110" y="35"/>
                  <a:pt x="127" y="22"/>
                </a:cubicBezTo>
                <a:cubicBezTo>
                  <a:pt x="153" y="3"/>
                  <a:pt x="176" y="-1"/>
                  <a:pt x="207" y="3"/>
                </a:cubicBezTo>
                <a:cubicBezTo>
                  <a:pt x="255" y="9"/>
                  <a:pt x="297" y="37"/>
                  <a:pt x="335" y="66"/>
                </a:cubicBezTo>
                <a:cubicBezTo>
                  <a:pt x="411" y="125"/>
                  <a:pt x="470" y="201"/>
                  <a:pt x="514" y="286"/>
                </a:cubicBezTo>
                <a:cubicBezTo>
                  <a:pt x="552" y="360"/>
                  <a:pt x="577" y="441"/>
                  <a:pt x="579" y="525"/>
                </a:cubicBezTo>
                <a:cubicBezTo>
                  <a:pt x="581" y="608"/>
                  <a:pt x="559" y="707"/>
                  <a:pt x="483" y="754"/>
                </a:cubicBezTo>
                <a:cubicBezTo>
                  <a:pt x="420" y="792"/>
                  <a:pt x="337" y="789"/>
                  <a:pt x="270" y="767"/>
                </a:cubicBezTo>
                <a:cubicBezTo>
                  <a:pt x="97" y="711"/>
                  <a:pt x="-32" y="510"/>
                  <a:pt x="5" y="328"/>
                </a:cubicBezTo>
                <a:cubicBezTo>
                  <a:pt x="20" y="256"/>
                  <a:pt x="80" y="199"/>
                  <a:pt x="155" y="195"/>
                </a:cubicBezTo>
                <a:cubicBezTo>
                  <a:pt x="245" y="190"/>
                  <a:pt x="338" y="243"/>
                  <a:pt x="412" y="287"/>
                </a:cubicBezTo>
                <a:cubicBezTo>
                  <a:pt x="479" y="329"/>
                  <a:pt x="502" y="344"/>
                  <a:pt x="544" y="376"/>
                </a:cubicBezTo>
              </a:path>
              <a:path w="2570" h="1460" extrusionOk="0">
                <a:moveTo>
                  <a:pt x="1209" y="501"/>
                </a:moveTo>
                <a:cubicBezTo>
                  <a:pt x="1239" y="516"/>
                  <a:pt x="1268" y="528"/>
                  <a:pt x="1297" y="547"/>
                </a:cubicBezTo>
                <a:cubicBezTo>
                  <a:pt x="1353" y="584"/>
                  <a:pt x="1406" y="627"/>
                  <a:pt x="1459" y="668"/>
                </a:cubicBezTo>
                <a:cubicBezTo>
                  <a:pt x="1523" y="717"/>
                  <a:pt x="1586" y="768"/>
                  <a:pt x="1649" y="818"/>
                </a:cubicBezTo>
                <a:cubicBezTo>
                  <a:pt x="1687" y="848"/>
                  <a:pt x="1727" y="877"/>
                  <a:pt x="1766" y="907"/>
                </a:cubicBezTo>
              </a:path>
              <a:path w="2570" h="1460" extrusionOk="0">
                <a:moveTo>
                  <a:pt x="2057" y="1049"/>
                </a:moveTo>
                <a:cubicBezTo>
                  <a:pt x="2095" y="1074"/>
                  <a:pt x="2129" y="1096"/>
                  <a:pt x="2161" y="1128"/>
                </a:cubicBezTo>
                <a:cubicBezTo>
                  <a:pt x="2184" y="1151"/>
                  <a:pt x="2193" y="1160"/>
                  <a:pt x="2207" y="1177"/>
                </a:cubicBezTo>
              </a:path>
              <a:path w="2570" h="1460" extrusionOk="0">
                <a:moveTo>
                  <a:pt x="2380" y="1431"/>
                </a:moveTo>
                <a:cubicBezTo>
                  <a:pt x="2392" y="1443"/>
                  <a:pt x="2399" y="1449"/>
                  <a:pt x="2413" y="1459"/>
                </a:cubicBezTo>
                <a:cubicBezTo>
                  <a:pt x="2413" y="1435"/>
                  <a:pt x="2410" y="1415"/>
                  <a:pt x="2407" y="1391"/>
                </a:cubicBezTo>
                <a:cubicBezTo>
                  <a:pt x="2404" y="1369"/>
                  <a:pt x="2397" y="1334"/>
                  <a:pt x="2407" y="1313"/>
                </a:cubicBezTo>
                <a:cubicBezTo>
                  <a:pt x="2419" y="1286"/>
                  <a:pt x="2432" y="1302"/>
                  <a:pt x="2453" y="1303"/>
                </a:cubicBezTo>
                <a:cubicBezTo>
                  <a:pt x="2439" y="1302"/>
                  <a:pt x="2445" y="1301"/>
                  <a:pt x="2432" y="1307"/>
                </a:cubicBezTo>
                <a:cubicBezTo>
                  <a:pt x="2382" y="1329"/>
                  <a:pt x="2339" y="1365"/>
                  <a:pt x="2287" y="1383"/>
                </a:cubicBezTo>
                <a:cubicBezTo>
                  <a:pt x="2256" y="1393"/>
                  <a:pt x="2215" y="1400"/>
                  <a:pt x="2184" y="1388"/>
                </a:cubicBezTo>
                <a:cubicBezTo>
                  <a:pt x="2125" y="1366"/>
                  <a:pt x="2088" y="1292"/>
                  <a:pt x="2076" y="1235"/>
                </a:cubicBezTo>
                <a:cubicBezTo>
                  <a:pt x="2067" y="1192"/>
                  <a:pt x="2069" y="1141"/>
                  <a:pt x="2082" y="1099"/>
                </a:cubicBezTo>
                <a:cubicBezTo>
                  <a:pt x="2089" y="1074"/>
                  <a:pt x="2102" y="1048"/>
                  <a:pt x="2120" y="1029"/>
                </a:cubicBezTo>
                <a:cubicBezTo>
                  <a:pt x="2131" y="1018"/>
                  <a:pt x="2142" y="1010"/>
                  <a:pt x="2157" y="1019"/>
                </a:cubicBezTo>
                <a:cubicBezTo>
                  <a:pt x="2179" y="1033"/>
                  <a:pt x="2194" y="1057"/>
                  <a:pt x="2210" y="1077"/>
                </a:cubicBezTo>
                <a:cubicBezTo>
                  <a:pt x="2239" y="1114"/>
                  <a:pt x="2264" y="1156"/>
                  <a:pt x="2291" y="1195"/>
                </a:cubicBezTo>
                <a:cubicBezTo>
                  <a:pt x="2321" y="1240"/>
                  <a:pt x="2349" y="1287"/>
                  <a:pt x="2379" y="1332"/>
                </a:cubicBezTo>
                <a:cubicBezTo>
                  <a:pt x="2391" y="1349"/>
                  <a:pt x="2403" y="1366"/>
                  <a:pt x="2415" y="1383"/>
                </a:cubicBezTo>
                <a:cubicBezTo>
                  <a:pt x="2425" y="1344"/>
                  <a:pt x="2418" y="1308"/>
                  <a:pt x="2419" y="1268"/>
                </a:cubicBezTo>
                <a:cubicBezTo>
                  <a:pt x="2420" y="1191"/>
                  <a:pt x="2430" y="1114"/>
                  <a:pt x="2449" y="1039"/>
                </a:cubicBezTo>
                <a:cubicBezTo>
                  <a:pt x="2465" y="975"/>
                  <a:pt x="2477" y="903"/>
                  <a:pt x="2520" y="850"/>
                </a:cubicBezTo>
                <a:cubicBezTo>
                  <a:pt x="2542" y="830"/>
                  <a:pt x="2548" y="823"/>
                  <a:pt x="2569" y="825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3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339851" y="675085"/>
            <a:ext cx="1617663" cy="83344"/>
          </a:xfrm>
          <a:custGeom>
            <a:avLst/>
            <a:gdLst>
              <a:gd name="T0" fmla="+- 0 3732 3723"/>
              <a:gd name="T1" fmla="*/ T0 w 4492"/>
              <a:gd name="T2" fmla="+- 0 2512 2501"/>
              <a:gd name="T3" fmla="*/ 2512 h 310"/>
              <a:gd name="T4" fmla="+- 0 3749 3723"/>
              <a:gd name="T5" fmla="*/ T4 w 4492"/>
              <a:gd name="T6" fmla="+- 0 2511 2501"/>
              <a:gd name="T7" fmla="*/ 2511 h 310"/>
              <a:gd name="T8" fmla="+- 0 3744 3723"/>
              <a:gd name="T9" fmla="*/ T8 w 4492"/>
              <a:gd name="T10" fmla="+- 0 2517 2501"/>
              <a:gd name="T11" fmla="*/ 2517 h 310"/>
              <a:gd name="T12" fmla="+- 0 3760 3723"/>
              <a:gd name="T13" fmla="*/ T12 w 4492"/>
              <a:gd name="T14" fmla="+- 0 2515 2501"/>
              <a:gd name="T15" fmla="*/ 2515 h 310"/>
              <a:gd name="T16" fmla="+- 0 3787 3723"/>
              <a:gd name="T17" fmla="*/ T16 w 4492"/>
              <a:gd name="T18" fmla="+- 0 2512 2501"/>
              <a:gd name="T19" fmla="*/ 2512 h 310"/>
              <a:gd name="T20" fmla="+- 0 3817 3723"/>
              <a:gd name="T21" fmla="*/ T20 w 4492"/>
              <a:gd name="T22" fmla="+- 0 2504 2501"/>
              <a:gd name="T23" fmla="*/ 2504 h 310"/>
              <a:gd name="T24" fmla="+- 0 3844 3723"/>
              <a:gd name="T25" fmla="*/ T24 w 4492"/>
              <a:gd name="T26" fmla="+- 0 2503 2501"/>
              <a:gd name="T27" fmla="*/ 2503 h 310"/>
              <a:gd name="T28" fmla="+- 0 4067 3723"/>
              <a:gd name="T29" fmla="*/ T28 w 4492"/>
              <a:gd name="T30" fmla="+- 0 2493 2501"/>
              <a:gd name="T31" fmla="*/ 2493 h 310"/>
              <a:gd name="T32" fmla="+- 0 4281 3723"/>
              <a:gd name="T33" fmla="*/ T32 w 4492"/>
              <a:gd name="T34" fmla="+- 0 2580 2501"/>
              <a:gd name="T35" fmla="*/ 2580 h 310"/>
              <a:gd name="T36" fmla="+- 0 4507 3723"/>
              <a:gd name="T37" fmla="*/ T36 w 4492"/>
              <a:gd name="T38" fmla="+- 0 2581 2501"/>
              <a:gd name="T39" fmla="*/ 2581 h 310"/>
              <a:gd name="T40" fmla="+- 0 4862 3723"/>
              <a:gd name="T41" fmla="*/ T40 w 4492"/>
              <a:gd name="T42" fmla="+- 0 2583 2501"/>
              <a:gd name="T43" fmla="*/ 2583 h 310"/>
              <a:gd name="T44" fmla="+- 0 5173 3723"/>
              <a:gd name="T45" fmla="*/ T44 w 4492"/>
              <a:gd name="T46" fmla="+- 0 2678 2501"/>
              <a:gd name="T47" fmla="*/ 2678 h 310"/>
              <a:gd name="T48" fmla="+- 0 5526 3723"/>
              <a:gd name="T49" fmla="*/ T48 w 4492"/>
              <a:gd name="T50" fmla="+- 0 2598 2501"/>
              <a:gd name="T51" fmla="*/ 2598 h 310"/>
              <a:gd name="T52" fmla="+- 0 5721 3723"/>
              <a:gd name="T53" fmla="*/ T52 w 4492"/>
              <a:gd name="T54" fmla="+- 0 2554 2501"/>
              <a:gd name="T55" fmla="*/ 2554 h 310"/>
              <a:gd name="T56" fmla="+- 0 5884 3723"/>
              <a:gd name="T57" fmla="*/ T56 w 4492"/>
              <a:gd name="T58" fmla="+- 0 2563 2501"/>
              <a:gd name="T59" fmla="*/ 2563 h 310"/>
              <a:gd name="T60" fmla="+- 0 6081 3723"/>
              <a:gd name="T61" fmla="*/ T60 w 4492"/>
              <a:gd name="T62" fmla="+- 0 2595 2501"/>
              <a:gd name="T63" fmla="*/ 2595 h 310"/>
              <a:gd name="T64" fmla="+- 0 6271 3723"/>
              <a:gd name="T65" fmla="*/ T64 w 4492"/>
              <a:gd name="T66" fmla="+- 0 2626 2501"/>
              <a:gd name="T67" fmla="*/ 2626 h 310"/>
              <a:gd name="T68" fmla="+- 0 6442 3723"/>
              <a:gd name="T69" fmla="*/ T68 w 4492"/>
              <a:gd name="T70" fmla="+- 0 2653 2501"/>
              <a:gd name="T71" fmla="*/ 2653 h 310"/>
              <a:gd name="T72" fmla="+- 0 6629 3723"/>
              <a:gd name="T73" fmla="*/ T72 w 4492"/>
              <a:gd name="T74" fmla="+- 0 2593 2501"/>
              <a:gd name="T75" fmla="*/ 2593 h 310"/>
              <a:gd name="T76" fmla="+- 0 6756 3723"/>
              <a:gd name="T77" fmla="*/ T76 w 4492"/>
              <a:gd name="T78" fmla="+- 0 2552 2501"/>
              <a:gd name="T79" fmla="*/ 2552 h 310"/>
              <a:gd name="T80" fmla="+- 0 6848 3723"/>
              <a:gd name="T81" fmla="*/ T80 w 4492"/>
              <a:gd name="T82" fmla="+- 0 2505 2501"/>
              <a:gd name="T83" fmla="*/ 2505 h 310"/>
              <a:gd name="T84" fmla="+- 0 6987 3723"/>
              <a:gd name="T85" fmla="*/ T84 w 4492"/>
              <a:gd name="T86" fmla="+- 0 2520 2501"/>
              <a:gd name="T87" fmla="*/ 2520 h 310"/>
              <a:gd name="T88" fmla="+- 0 7193 3723"/>
              <a:gd name="T89" fmla="*/ T88 w 4492"/>
              <a:gd name="T90" fmla="+- 0 2542 2501"/>
              <a:gd name="T91" fmla="*/ 2542 h 310"/>
              <a:gd name="T92" fmla="+- 0 7388 3723"/>
              <a:gd name="T93" fmla="*/ T92 w 4492"/>
              <a:gd name="T94" fmla="+- 0 2642 2501"/>
              <a:gd name="T95" fmla="*/ 2642 h 310"/>
              <a:gd name="T96" fmla="+- 0 7587 3723"/>
              <a:gd name="T97" fmla="*/ T96 w 4492"/>
              <a:gd name="T98" fmla="+- 0 2696 2501"/>
              <a:gd name="T99" fmla="*/ 2696 h 310"/>
              <a:gd name="T100" fmla="+- 0 7684 3723"/>
              <a:gd name="T101" fmla="*/ T100 w 4492"/>
              <a:gd name="T102" fmla="+- 0 2722 2501"/>
              <a:gd name="T103" fmla="*/ 2722 h 310"/>
              <a:gd name="T104" fmla="+- 0 7785 3723"/>
              <a:gd name="T105" fmla="*/ T104 w 4492"/>
              <a:gd name="T106" fmla="+- 0 2745 2501"/>
              <a:gd name="T107" fmla="*/ 2745 h 310"/>
              <a:gd name="T108" fmla="+- 0 7883 3723"/>
              <a:gd name="T109" fmla="*/ T108 w 4492"/>
              <a:gd name="T110" fmla="+- 0 2762 2501"/>
              <a:gd name="T111" fmla="*/ 2762 h 310"/>
              <a:gd name="T112" fmla="+- 0 7993 3723"/>
              <a:gd name="T113" fmla="*/ T112 w 4492"/>
              <a:gd name="T114" fmla="+- 0 2780 2501"/>
              <a:gd name="T115" fmla="*/ 2780 h 310"/>
              <a:gd name="T116" fmla="+- 0 8104 3723"/>
              <a:gd name="T117" fmla="*/ T116 w 4492"/>
              <a:gd name="T118" fmla="+- 0 2793 2501"/>
              <a:gd name="T119" fmla="*/ 2793 h 310"/>
              <a:gd name="T120" fmla="+- 0 8214 3723"/>
              <a:gd name="T121" fmla="*/ T120 w 4492"/>
              <a:gd name="T122" fmla="+- 0 2810 2501"/>
              <a:gd name="T123" fmla="*/ 2810 h 31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4492" h="310" extrusionOk="0">
                <a:moveTo>
                  <a:pt x="9" y="11"/>
                </a:moveTo>
                <a:cubicBezTo>
                  <a:pt x="26" y="10"/>
                  <a:pt x="21" y="16"/>
                  <a:pt x="37" y="14"/>
                </a:cubicBezTo>
                <a:cubicBezTo>
                  <a:pt x="64" y="11"/>
                  <a:pt x="94" y="3"/>
                  <a:pt x="121" y="2"/>
                </a:cubicBezTo>
                <a:cubicBezTo>
                  <a:pt x="344" y="-8"/>
                  <a:pt x="558" y="79"/>
                  <a:pt x="784" y="80"/>
                </a:cubicBezTo>
                <a:cubicBezTo>
                  <a:pt x="1139" y="82"/>
                  <a:pt x="1450" y="177"/>
                  <a:pt x="1803" y="97"/>
                </a:cubicBezTo>
                <a:cubicBezTo>
                  <a:pt x="1998" y="53"/>
                  <a:pt x="2161" y="62"/>
                  <a:pt x="2358" y="94"/>
                </a:cubicBezTo>
                <a:cubicBezTo>
                  <a:pt x="2548" y="125"/>
                  <a:pt x="2719" y="152"/>
                  <a:pt x="2906" y="92"/>
                </a:cubicBezTo>
                <a:cubicBezTo>
                  <a:pt x="3033" y="51"/>
                  <a:pt x="3125" y="4"/>
                  <a:pt x="3264" y="19"/>
                </a:cubicBezTo>
                <a:cubicBezTo>
                  <a:pt x="3470" y="41"/>
                  <a:pt x="3665" y="141"/>
                  <a:pt x="3864" y="195"/>
                </a:cubicBezTo>
                <a:cubicBezTo>
                  <a:pt x="3961" y="221"/>
                  <a:pt x="4062" y="244"/>
                  <a:pt x="4160" y="261"/>
                </a:cubicBezTo>
                <a:cubicBezTo>
                  <a:pt x="4270" y="279"/>
                  <a:pt x="4381" y="292"/>
                  <a:pt x="4491" y="309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Screen Shot 2013-10-17 at 10.39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5" y="242921"/>
            <a:ext cx="8819297" cy="4166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274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11325" y="3205163"/>
            <a:ext cx="300038" cy="192881"/>
          </a:xfrm>
          <a:custGeom>
            <a:avLst/>
            <a:gdLst>
              <a:gd name="T0" fmla="+- 0 4871 4755"/>
              <a:gd name="T1" fmla="*/ T0 w 830"/>
              <a:gd name="T2" fmla="+- 0 11969 11869"/>
              <a:gd name="T3" fmla="*/ 11969 h 717"/>
              <a:gd name="T4" fmla="+- 0 4844 4755"/>
              <a:gd name="T5" fmla="*/ T4 w 830"/>
              <a:gd name="T6" fmla="+- 0 11948 11869"/>
              <a:gd name="T7" fmla="*/ 11948 h 717"/>
              <a:gd name="T8" fmla="+- 0 4815 4755"/>
              <a:gd name="T9" fmla="*/ T8 w 830"/>
              <a:gd name="T10" fmla="+- 0 11928 11869"/>
              <a:gd name="T11" fmla="*/ 11928 h 717"/>
              <a:gd name="T12" fmla="+- 0 4789 4755"/>
              <a:gd name="T13" fmla="*/ T12 w 830"/>
              <a:gd name="T14" fmla="+- 0 11905 11869"/>
              <a:gd name="T15" fmla="*/ 11905 h 717"/>
              <a:gd name="T16" fmla="+- 0 4772 4755"/>
              <a:gd name="T17" fmla="*/ T16 w 830"/>
              <a:gd name="T18" fmla="+- 0 11888 11869"/>
              <a:gd name="T19" fmla="*/ 11888 h 717"/>
              <a:gd name="T20" fmla="+- 0 4766 4755"/>
              <a:gd name="T21" fmla="*/ T20 w 830"/>
              <a:gd name="T22" fmla="+- 0 11882 11869"/>
              <a:gd name="T23" fmla="*/ 11882 h 717"/>
              <a:gd name="T24" fmla="+- 0 4755 4755"/>
              <a:gd name="T25" fmla="*/ T24 w 830"/>
              <a:gd name="T26" fmla="+- 0 11871 11869"/>
              <a:gd name="T27" fmla="*/ 11871 h 717"/>
              <a:gd name="T28" fmla="+- 0 4775 4755"/>
              <a:gd name="T29" fmla="*/ T28 w 830"/>
              <a:gd name="T30" fmla="+- 0 11880 11869"/>
              <a:gd name="T31" fmla="*/ 11880 h 717"/>
              <a:gd name="T32" fmla="+- 0 4795 4755"/>
              <a:gd name="T33" fmla="*/ T32 w 830"/>
              <a:gd name="T34" fmla="+- 0 11891 11869"/>
              <a:gd name="T35" fmla="*/ 11891 h 717"/>
              <a:gd name="T36" fmla="+- 0 4817 4755"/>
              <a:gd name="T37" fmla="*/ T36 w 830"/>
              <a:gd name="T38" fmla="+- 0 11906 11869"/>
              <a:gd name="T39" fmla="*/ 11906 h 717"/>
              <a:gd name="T40" fmla="+- 0 4854 4755"/>
              <a:gd name="T41" fmla="*/ T40 w 830"/>
              <a:gd name="T42" fmla="+- 0 11932 11869"/>
              <a:gd name="T43" fmla="*/ 11932 h 717"/>
              <a:gd name="T44" fmla="+- 0 4890 4755"/>
              <a:gd name="T45" fmla="*/ T44 w 830"/>
              <a:gd name="T46" fmla="+- 0 11959 11869"/>
              <a:gd name="T47" fmla="*/ 11959 h 717"/>
              <a:gd name="T48" fmla="+- 0 4926 4755"/>
              <a:gd name="T49" fmla="*/ T48 w 830"/>
              <a:gd name="T50" fmla="+- 0 11987 11869"/>
              <a:gd name="T51" fmla="*/ 11987 h 717"/>
              <a:gd name="T52" fmla="+- 0 4994 4755"/>
              <a:gd name="T53" fmla="*/ T52 w 830"/>
              <a:gd name="T54" fmla="+- 0 12039 11869"/>
              <a:gd name="T55" fmla="*/ 12039 h 717"/>
              <a:gd name="T56" fmla="+- 0 5057 4755"/>
              <a:gd name="T57" fmla="*/ T56 w 830"/>
              <a:gd name="T58" fmla="+- 0 12096 11869"/>
              <a:gd name="T59" fmla="*/ 12096 h 717"/>
              <a:gd name="T60" fmla="+- 0 5119 4755"/>
              <a:gd name="T61" fmla="*/ T60 w 830"/>
              <a:gd name="T62" fmla="+- 0 12154 11869"/>
              <a:gd name="T63" fmla="*/ 12154 h 717"/>
              <a:gd name="T64" fmla="+- 0 5185 4755"/>
              <a:gd name="T65" fmla="*/ T64 w 830"/>
              <a:gd name="T66" fmla="+- 0 12216 11869"/>
              <a:gd name="T67" fmla="*/ 12216 h 717"/>
              <a:gd name="T68" fmla="+- 0 5249 4755"/>
              <a:gd name="T69" fmla="*/ T68 w 830"/>
              <a:gd name="T70" fmla="+- 0 12281 11869"/>
              <a:gd name="T71" fmla="*/ 12281 h 717"/>
              <a:gd name="T72" fmla="+- 0 5311 4755"/>
              <a:gd name="T73" fmla="*/ T72 w 830"/>
              <a:gd name="T74" fmla="+- 0 12347 11869"/>
              <a:gd name="T75" fmla="*/ 12347 h 717"/>
              <a:gd name="T76" fmla="+- 0 5363 4755"/>
              <a:gd name="T77" fmla="*/ T76 w 830"/>
              <a:gd name="T78" fmla="+- 0 12402 11869"/>
              <a:gd name="T79" fmla="*/ 12402 h 717"/>
              <a:gd name="T80" fmla="+- 0 5415 4755"/>
              <a:gd name="T81" fmla="*/ T80 w 830"/>
              <a:gd name="T82" fmla="+- 0 12458 11869"/>
              <a:gd name="T83" fmla="*/ 12458 h 717"/>
              <a:gd name="T84" fmla="+- 0 5464 4755"/>
              <a:gd name="T85" fmla="*/ T84 w 830"/>
              <a:gd name="T86" fmla="+- 0 12515 11869"/>
              <a:gd name="T87" fmla="*/ 12515 h 717"/>
              <a:gd name="T88" fmla="+- 0 5467 4755"/>
              <a:gd name="T89" fmla="*/ T88 w 830"/>
              <a:gd name="T90" fmla="+- 0 12518 11869"/>
              <a:gd name="T91" fmla="*/ 12518 h 717"/>
              <a:gd name="T92" fmla="+- 0 5469 4755"/>
              <a:gd name="T93" fmla="*/ T92 w 830"/>
              <a:gd name="T94" fmla="+- 0 12522 11869"/>
              <a:gd name="T95" fmla="*/ 12522 h 717"/>
              <a:gd name="T96" fmla="+- 0 5472 4755"/>
              <a:gd name="T97" fmla="*/ T96 w 830"/>
              <a:gd name="T98" fmla="+- 0 12525 11869"/>
              <a:gd name="T99" fmla="*/ 12525 h 717"/>
              <a:gd name="T100" fmla="+- 0 5473 4755"/>
              <a:gd name="T101" fmla="*/ T100 w 830"/>
              <a:gd name="T102" fmla="+- 0 12496 11869"/>
              <a:gd name="T103" fmla="*/ 12496 h 717"/>
              <a:gd name="T104" fmla="+- 0 5473 4755"/>
              <a:gd name="T105" fmla="*/ T104 w 830"/>
              <a:gd name="T106" fmla="+- 0 12467 11869"/>
              <a:gd name="T107" fmla="*/ 12467 h 717"/>
              <a:gd name="T108" fmla="+- 0 5473 4755"/>
              <a:gd name="T109" fmla="*/ T108 w 830"/>
              <a:gd name="T110" fmla="+- 0 12438 11869"/>
              <a:gd name="T111" fmla="*/ 12438 h 717"/>
              <a:gd name="T112" fmla="+- 0 5473 4755"/>
              <a:gd name="T113" fmla="*/ T112 w 830"/>
              <a:gd name="T114" fmla="+- 0 12376 11869"/>
              <a:gd name="T115" fmla="*/ 12376 h 717"/>
              <a:gd name="T116" fmla="+- 0 5475 4755"/>
              <a:gd name="T117" fmla="*/ T116 w 830"/>
              <a:gd name="T118" fmla="+- 0 12314 11869"/>
              <a:gd name="T119" fmla="*/ 12314 h 717"/>
              <a:gd name="T120" fmla="+- 0 5485 4755"/>
              <a:gd name="T121" fmla="*/ T120 w 830"/>
              <a:gd name="T122" fmla="+- 0 12253 11869"/>
              <a:gd name="T123" fmla="*/ 12253 h 717"/>
              <a:gd name="T124" fmla="+- 0 5488 4755"/>
              <a:gd name="T125" fmla="*/ T124 w 830"/>
              <a:gd name="T126" fmla="+- 0 12232 11869"/>
              <a:gd name="T127" fmla="*/ 12232 h 717"/>
              <a:gd name="T128" fmla="+- 0 5493 4755"/>
              <a:gd name="T129" fmla="*/ T128 w 830"/>
              <a:gd name="T130" fmla="+- 0 12212 11869"/>
              <a:gd name="T131" fmla="*/ 12212 h 717"/>
              <a:gd name="T132" fmla="+- 0 5498 4755"/>
              <a:gd name="T133" fmla="*/ T132 w 830"/>
              <a:gd name="T134" fmla="+- 0 12192 11869"/>
              <a:gd name="T135" fmla="*/ 12192 h 717"/>
              <a:gd name="T136" fmla="+- 0 5505 4755"/>
              <a:gd name="T137" fmla="*/ T136 w 830"/>
              <a:gd name="T138" fmla="+- 0 12214 11869"/>
              <a:gd name="T139" fmla="*/ 12214 h 717"/>
              <a:gd name="T140" fmla="+- 0 5512 4755"/>
              <a:gd name="T141" fmla="*/ T140 w 830"/>
              <a:gd name="T142" fmla="+- 0 12237 11869"/>
              <a:gd name="T143" fmla="*/ 12237 h 717"/>
              <a:gd name="T144" fmla="+- 0 5518 4755"/>
              <a:gd name="T145" fmla="*/ T144 w 830"/>
              <a:gd name="T146" fmla="+- 0 12260 11869"/>
              <a:gd name="T147" fmla="*/ 12260 h 717"/>
              <a:gd name="T148" fmla="+- 0 5537 4755"/>
              <a:gd name="T149" fmla="*/ T148 w 830"/>
              <a:gd name="T150" fmla="+- 0 12331 11869"/>
              <a:gd name="T151" fmla="*/ 12331 h 717"/>
              <a:gd name="T152" fmla="+- 0 5607 4755"/>
              <a:gd name="T153" fmla="*/ T152 w 830"/>
              <a:gd name="T154" fmla="+- 0 12457 11869"/>
              <a:gd name="T155" fmla="*/ 12457 h 717"/>
              <a:gd name="T156" fmla="+- 0 5582 4755"/>
              <a:gd name="T157" fmla="*/ T156 w 830"/>
              <a:gd name="T158" fmla="+- 0 12530 11869"/>
              <a:gd name="T159" fmla="*/ 12530 h 717"/>
              <a:gd name="T160" fmla="+- 0 5572 4755"/>
              <a:gd name="T161" fmla="*/ T160 w 830"/>
              <a:gd name="T162" fmla="+- 0 12560 11869"/>
              <a:gd name="T163" fmla="*/ 12560 h 717"/>
              <a:gd name="T164" fmla="+- 0 5545 4755"/>
              <a:gd name="T165" fmla="*/ T164 w 830"/>
              <a:gd name="T166" fmla="+- 0 12569 11869"/>
              <a:gd name="T167" fmla="*/ 12569 h 717"/>
              <a:gd name="T168" fmla="+- 0 5517 4755"/>
              <a:gd name="T169" fmla="*/ T168 w 830"/>
              <a:gd name="T170" fmla="+- 0 12576 11869"/>
              <a:gd name="T171" fmla="*/ 12576 h 717"/>
              <a:gd name="T172" fmla="+- 0 5461 4755"/>
              <a:gd name="T173" fmla="*/ T172 w 830"/>
              <a:gd name="T174" fmla="+- 0 12590 11869"/>
              <a:gd name="T175" fmla="*/ 12590 h 717"/>
              <a:gd name="T176" fmla="+- 0 5397 4755"/>
              <a:gd name="T177" fmla="*/ T176 w 830"/>
              <a:gd name="T178" fmla="+- 0 12587 11869"/>
              <a:gd name="T179" fmla="*/ 12587 h 717"/>
              <a:gd name="T180" fmla="+- 0 5340 4755"/>
              <a:gd name="T181" fmla="*/ T180 w 830"/>
              <a:gd name="T182" fmla="+- 0 12585 11869"/>
              <a:gd name="T183" fmla="*/ 12585 h 717"/>
              <a:gd name="T184" fmla="+- 0 5268 4755"/>
              <a:gd name="T185" fmla="*/ T184 w 830"/>
              <a:gd name="T186" fmla="+- 0 12582 11869"/>
              <a:gd name="T187" fmla="*/ 12582 h 717"/>
              <a:gd name="T188" fmla="+- 0 5198 4755"/>
              <a:gd name="T189" fmla="*/ T188 w 830"/>
              <a:gd name="T190" fmla="+- 0 12571 11869"/>
              <a:gd name="T191" fmla="*/ 12571 h 717"/>
              <a:gd name="T192" fmla="+- 0 5131 4755"/>
              <a:gd name="T193" fmla="*/ T192 w 830"/>
              <a:gd name="T194" fmla="+- 0 12544 11869"/>
              <a:gd name="T195" fmla="*/ 12544 h 717"/>
              <a:gd name="T196" fmla="+- 0 5059 4755"/>
              <a:gd name="T197" fmla="*/ T196 w 830"/>
              <a:gd name="T198" fmla="+- 0 12515 11869"/>
              <a:gd name="T199" fmla="*/ 12515 h 717"/>
              <a:gd name="T200" fmla="+- 0 5016 4755"/>
              <a:gd name="T201" fmla="*/ T200 w 830"/>
              <a:gd name="T202" fmla="+- 0 12468 11869"/>
              <a:gd name="T203" fmla="*/ 12468 h 717"/>
              <a:gd name="T204" fmla="+- 0 4977 4755"/>
              <a:gd name="T205" fmla="*/ T204 w 830"/>
              <a:gd name="T206" fmla="+- 0 12404 11869"/>
              <a:gd name="T207" fmla="*/ 12404 h 71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</a:cxnLst>
            <a:rect l="0" t="0" r="r" b="b"/>
            <a:pathLst>
              <a:path w="830" h="717" extrusionOk="0">
                <a:moveTo>
                  <a:pt x="116" y="100"/>
                </a:moveTo>
                <a:cubicBezTo>
                  <a:pt x="89" y="79"/>
                  <a:pt x="60" y="59"/>
                  <a:pt x="34" y="36"/>
                </a:cubicBezTo>
                <a:cubicBezTo>
                  <a:pt x="17" y="19"/>
                  <a:pt x="11" y="13"/>
                  <a:pt x="0" y="2"/>
                </a:cubicBezTo>
                <a:cubicBezTo>
                  <a:pt x="20" y="11"/>
                  <a:pt x="40" y="22"/>
                  <a:pt x="62" y="37"/>
                </a:cubicBezTo>
                <a:cubicBezTo>
                  <a:pt x="99" y="63"/>
                  <a:pt x="135" y="90"/>
                  <a:pt x="171" y="118"/>
                </a:cubicBezTo>
                <a:cubicBezTo>
                  <a:pt x="239" y="170"/>
                  <a:pt x="302" y="227"/>
                  <a:pt x="364" y="285"/>
                </a:cubicBezTo>
                <a:cubicBezTo>
                  <a:pt x="430" y="347"/>
                  <a:pt x="494" y="412"/>
                  <a:pt x="556" y="478"/>
                </a:cubicBezTo>
                <a:cubicBezTo>
                  <a:pt x="608" y="533"/>
                  <a:pt x="660" y="589"/>
                  <a:pt x="709" y="646"/>
                </a:cubicBezTo>
                <a:cubicBezTo>
                  <a:pt x="712" y="649"/>
                  <a:pt x="714" y="653"/>
                  <a:pt x="717" y="656"/>
                </a:cubicBezTo>
                <a:cubicBezTo>
                  <a:pt x="718" y="627"/>
                  <a:pt x="718" y="598"/>
                  <a:pt x="718" y="569"/>
                </a:cubicBezTo>
                <a:cubicBezTo>
                  <a:pt x="718" y="507"/>
                  <a:pt x="720" y="445"/>
                  <a:pt x="730" y="384"/>
                </a:cubicBezTo>
                <a:cubicBezTo>
                  <a:pt x="733" y="363"/>
                  <a:pt x="738" y="343"/>
                  <a:pt x="743" y="323"/>
                </a:cubicBezTo>
                <a:cubicBezTo>
                  <a:pt x="750" y="345"/>
                  <a:pt x="757" y="368"/>
                  <a:pt x="763" y="391"/>
                </a:cubicBezTo>
                <a:cubicBezTo>
                  <a:pt x="782" y="462"/>
                  <a:pt x="852" y="588"/>
                  <a:pt x="827" y="661"/>
                </a:cubicBezTo>
                <a:cubicBezTo>
                  <a:pt x="817" y="691"/>
                  <a:pt x="790" y="700"/>
                  <a:pt x="762" y="707"/>
                </a:cubicBezTo>
                <a:cubicBezTo>
                  <a:pt x="706" y="721"/>
                  <a:pt x="642" y="718"/>
                  <a:pt x="585" y="716"/>
                </a:cubicBezTo>
                <a:cubicBezTo>
                  <a:pt x="513" y="713"/>
                  <a:pt x="443" y="702"/>
                  <a:pt x="376" y="675"/>
                </a:cubicBezTo>
                <a:cubicBezTo>
                  <a:pt x="304" y="646"/>
                  <a:pt x="261" y="599"/>
                  <a:pt x="222" y="535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5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463676" y="333375"/>
            <a:ext cx="815975" cy="633413"/>
          </a:xfrm>
          <a:custGeom>
            <a:avLst/>
            <a:gdLst>
              <a:gd name="T0" fmla="+- 0 4609 4065"/>
              <a:gd name="T1" fmla="*/ T0 w 2266"/>
              <a:gd name="T2" fmla="+- 0 1688 1235"/>
              <a:gd name="T3" fmla="*/ 1688 h 2345"/>
              <a:gd name="T4" fmla="+- 0 4670 4065"/>
              <a:gd name="T5" fmla="*/ T4 w 2266"/>
              <a:gd name="T6" fmla="+- 0 1651 1235"/>
              <a:gd name="T7" fmla="*/ 1651 h 2345"/>
              <a:gd name="T8" fmla="+- 0 4732 4065"/>
              <a:gd name="T9" fmla="*/ T8 w 2266"/>
              <a:gd name="T10" fmla="+- 0 1615 1235"/>
              <a:gd name="T11" fmla="*/ 1615 h 2345"/>
              <a:gd name="T12" fmla="+- 0 4791 4065"/>
              <a:gd name="T13" fmla="*/ T12 w 2266"/>
              <a:gd name="T14" fmla="+- 0 1575 1235"/>
              <a:gd name="T15" fmla="*/ 1575 h 2345"/>
              <a:gd name="T16" fmla="+- 0 5000 4065"/>
              <a:gd name="T17" fmla="*/ T16 w 2266"/>
              <a:gd name="T18" fmla="+- 0 1435 1235"/>
              <a:gd name="T19" fmla="*/ 1435 h 2345"/>
              <a:gd name="T20" fmla="+- 0 5206 4065"/>
              <a:gd name="T21" fmla="*/ T20 w 2266"/>
              <a:gd name="T22" fmla="+- 0 1313 1235"/>
              <a:gd name="T23" fmla="*/ 1313 h 2345"/>
              <a:gd name="T24" fmla="+- 0 5471 4065"/>
              <a:gd name="T25" fmla="*/ T24 w 2266"/>
              <a:gd name="T26" fmla="+- 0 1355 1235"/>
              <a:gd name="T27" fmla="*/ 1355 h 2345"/>
              <a:gd name="T28" fmla="+- 0 5617 4065"/>
              <a:gd name="T29" fmla="*/ T28 w 2266"/>
              <a:gd name="T30" fmla="+- 0 1378 1235"/>
              <a:gd name="T31" fmla="*/ 1378 h 2345"/>
              <a:gd name="T32" fmla="+- 0 5757 4065"/>
              <a:gd name="T33" fmla="*/ T32 w 2266"/>
              <a:gd name="T34" fmla="+- 0 1445 1235"/>
              <a:gd name="T35" fmla="*/ 1445 h 2345"/>
              <a:gd name="T36" fmla="+- 0 5871 4065"/>
              <a:gd name="T37" fmla="*/ T36 w 2266"/>
              <a:gd name="T38" fmla="+- 0 1538 1235"/>
              <a:gd name="T39" fmla="*/ 1538 h 2345"/>
              <a:gd name="T40" fmla="+- 0 5990 4065"/>
              <a:gd name="T41" fmla="*/ T40 w 2266"/>
              <a:gd name="T42" fmla="+- 0 1635 1235"/>
              <a:gd name="T43" fmla="*/ 1635 h 2345"/>
              <a:gd name="T44" fmla="+- 0 6085 4065"/>
              <a:gd name="T45" fmla="*/ T44 w 2266"/>
              <a:gd name="T46" fmla="+- 0 1767 1235"/>
              <a:gd name="T47" fmla="*/ 1767 h 2345"/>
              <a:gd name="T48" fmla="+- 0 6151 4065"/>
              <a:gd name="T49" fmla="*/ T48 w 2266"/>
              <a:gd name="T50" fmla="+- 0 1904 1235"/>
              <a:gd name="T51" fmla="*/ 1904 h 2345"/>
              <a:gd name="T52" fmla="+- 0 6330 4065"/>
              <a:gd name="T53" fmla="*/ T52 w 2266"/>
              <a:gd name="T54" fmla="+- 0 2277 1235"/>
              <a:gd name="T55" fmla="*/ 2277 h 2345"/>
              <a:gd name="T56" fmla="+- 0 6371 4065"/>
              <a:gd name="T57" fmla="*/ T56 w 2266"/>
              <a:gd name="T58" fmla="+- 0 2780 1235"/>
              <a:gd name="T59" fmla="*/ 2780 h 2345"/>
              <a:gd name="T60" fmla="+- 0 6312 4065"/>
              <a:gd name="T61" fmla="*/ T60 w 2266"/>
              <a:gd name="T62" fmla="+- 0 3185 1235"/>
              <a:gd name="T63" fmla="*/ 3185 h 2345"/>
              <a:gd name="T64" fmla="+- 0 6289 4065"/>
              <a:gd name="T65" fmla="*/ T64 w 2266"/>
              <a:gd name="T66" fmla="+- 0 3339 1235"/>
              <a:gd name="T67" fmla="*/ 3339 h 2345"/>
              <a:gd name="T68" fmla="+- 0 6236 4065"/>
              <a:gd name="T69" fmla="*/ T68 w 2266"/>
              <a:gd name="T70" fmla="+- 0 3483 1235"/>
              <a:gd name="T71" fmla="*/ 3483 h 2345"/>
              <a:gd name="T72" fmla="+- 0 6082 4065"/>
              <a:gd name="T73" fmla="*/ T72 w 2266"/>
              <a:gd name="T74" fmla="+- 0 3545 1235"/>
              <a:gd name="T75" fmla="*/ 3545 h 2345"/>
              <a:gd name="T76" fmla="+- 0 5932 4065"/>
              <a:gd name="T77" fmla="*/ T76 w 2266"/>
              <a:gd name="T78" fmla="+- 0 3605 1235"/>
              <a:gd name="T79" fmla="*/ 3605 h 2345"/>
              <a:gd name="T80" fmla="+- 0 5747 4065"/>
              <a:gd name="T81" fmla="*/ T80 w 2266"/>
              <a:gd name="T82" fmla="+- 0 3581 1235"/>
              <a:gd name="T83" fmla="*/ 3581 h 2345"/>
              <a:gd name="T84" fmla="+- 0 5592 4065"/>
              <a:gd name="T85" fmla="*/ T84 w 2266"/>
              <a:gd name="T86" fmla="+- 0 3563 1235"/>
              <a:gd name="T87" fmla="*/ 3563 h 2345"/>
              <a:gd name="T88" fmla="+- 0 5164 4065"/>
              <a:gd name="T89" fmla="*/ T88 w 2266"/>
              <a:gd name="T90" fmla="+- 0 3514 1235"/>
              <a:gd name="T91" fmla="*/ 3514 h 2345"/>
              <a:gd name="T92" fmla="+- 0 4655 4065"/>
              <a:gd name="T93" fmla="*/ T92 w 2266"/>
              <a:gd name="T94" fmla="+- 0 3409 1235"/>
              <a:gd name="T95" fmla="*/ 3409 h 2345"/>
              <a:gd name="T96" fmla="+- 0 4288 4065"/>
              <a:gd name="T97" fmla="*/ T96 w 2266"/>
              <a:gd name="T98" fmla="+- 0 3172 1235"/>
              <a:gd name="T99" fmla="*/ 3172 h 2345"/>
              <a:gd name="T100" fmla="+- 0 4059 4065"/>
              <a:gd name="T101" fmla="*/ T100 w 2266"/>
              <a:gd name="T102" fmla="+- 0 3023 1235"/>
              <a:gd name="T103" fmla="*/ 3023 h 2345"/>
              <a:gd name="T104" fmla="+- 0 4046 4065"/>
              <a:gd name="T105" fmla="*/ T104 w 2266"/>
              <a:gd name="T106" fmla="+- 0 2783 1235"/>
              <a:gd name="T107" fmla="*/ 2783 h 2345"/>
              <a:gd name="T108" fmla="+- 0 4080 4065"/>
              <a:gd name="T109" fmla="*/ T108 w 2266"/>
              <a:gd name="T110" fmla="+- 0 2535 1235"/>
              <a:gd name="T111" fmla="*/ 2535 h 2345"/>
              <a:gd name="T112" fmla="+- 0 4131 4065"/>
              <a:gd name="T113" fmla="*/ T112 w 2266"/>
              <a:gd name="T114" fmla="+- 0 2159 1235"/>
              <a:gd name="T115" fmla="*/ 2159 h 2345"/>
              <a:gd name="T116" fmla="+- 0 4230 4065"/>
              <a:gd name="T117" fmla="*/ T116 w 2266"/>
              <a:gd name="T118" fmla="+- 0 1700 1235"/>
              <a:gd name="T119" fmla="*/ 1700 h 2345"/>
              <a:gd name="T120" fmla="+- 0 4486 4065"/>
              <a:gd name="T121" fmla="*/ T120 w 2266"/>
              <a:gd name="T122" fmla="+- 0 1406 1235"/>
              <a:gd name="T123" fmla="*/ 1406 h 2345"/>
              <a:gd name="T124" fmla="+- 0 4611 4065"/>
              <a:gd name="T125" fmla="*/ T124 w 2266"/>
              <a:gd name="T126" fmla="+- 0 1262 1235"/>
              <a:gd name="T127" fmla="*/ 1262 h 2345"/>
              <a:gd name="T128" fmla="+- 0 4781 4065"/>
              <a:gd name="T129" fmla="*/ T128 w 2266"/>
              <a:gd name="T130" fmla="+- 0 1205 1235"/>
              <a:gd name="T131" fmla="*/ 1205 h 2345"/>
              <a:gd name="T132" fmla="+- 0 4967 4065"/>
              <a:gd name="T133" fmla="*/ T132 w 2266"/>
              <a:gd name="T134" fmla="+- 0 1253 1235"/>
              <a:gd name="T135" fmla="*/ 1253 h 2345"/>
              <a:gd name="T136" fmla="+- 0 5225 4065"/>
              <a:gd name="T137" fmla="*/ T136 w 2266"/>
              <a:gd name="T138" fmla="+- 0 1319 1235"/>
              <a:gd name="T139" fmla="*/ 1319 h 2345"/>
              <a:gd name="T140" fmla="+- 0 5430 4065"/>
              <a:gd name="T141" fmla="*/ T140 w 2266"/>
              <a:gd name="T142" fmla="+- 0 1511 1235"/>
              <a:gd name="T143" fmla="*/ 1511 h 2345"/>
              <a:gd name="T144" fmla="+- 0 5631 4065"/>
              <a:gd name="T145" fmla="*/ T144 w 2266"/>
              <a:gd name="T146" fmla="+- 0 1673 1235"/>
              <a:gd name="T147" fmla="*/ 1673 h 234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</a:cxnLst>
            <a:rect l="0" t="0" r="r" b="b"/>
            <a:pathLst>
              <a:path w="2266" h="2345" extrusionOk="0">
                <a:moveTo>
                  <a:pt x="544" y="453"/>
                </a:moveTo>
                <a:cubicBezTo>
                  <a:pt x="605" y="416"/>
                  <a:pt x="667" y="380"/>
                  <a:pt x="726" y="340"/>
                </a:cubicBezTo>
                <a:cubicBezTo>
                  <a:pt x="935" y="200"/>
                  <a:pt x="1141" y="78"/>
                  <a:pt x="1406" y="120"/>
                </a:cubicBezTo>
                <a:cubicBezTo>
                  <a:pt x="1552" y="143"/>
                  <a:pt x="1692" y="210"/>
                  <a:pt x="1806" y="303"/>
                </a:cubicBezTo>
                <a:cubicBezTo>
                  <a:pt x="1925" y="400"/>
                  <a:pt x="2020" y="532"/>
                  <a:pt x="2086" y="669"/>
                </a:cubicBezTo>
                <a:cubicBezTo>
                  <a:pt x="2265" y="1042"/>
                  <a:pt x="2306" y="1545"/>
                  <a:pt x="2247" y="1950"/>
                </a:cubicBezTo>
                <a:cubicBezTo>
                  <a:pt x="2224" y="2104"/>
                  <a:pt x="2171" y="2248"/>
                  <a:pt x="2017" y="2310"/>
                </a:cubicBezTo>
                <a:cubicBezTo>
                  <a:pt x="1867" y="2370"/>
                  <a:pt x="1682" y="2346"/>
                  <a:pt x="1527" y="2328"/>
                </a:cubicBezTo>
                <a:cubicBezTo>
                  <a:pt x="1099" y="2279"/>
                  <a:pt x="590" y="2174"/>
                  <a:pt x="223" y="1937"/>
                </a:cubicBezTo>
                <a:cubicBezTo>
                  <a:pt x="-6" y="1788"/>
                  <a:pt x="-19" y="1548"/>
                  <a:pt x="15" y="1300"/>
                </a:cubicBezTo>
                <a:cubicBezTo>
                  <a:pt x="66" y="924"/>
                  <a:pt x="165" y="465"/>
                  <a:pt x="421" y="171"/>
                </a:cubicBezTo>
                <a:cubicBezTo>
                  <a:pt x="546" y="27"/>
                  <a:pt x="716" y="-30"/>
                  <a:pt x="902" y="18"/>
                </a:cubicBezTo>
                <a:cubicBezTo>
                  <a:pt x="1160" y="84"/>
                  <a:pt x="1365" y="276"/>
                  <a:pt x="1566" y="438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18</a:t>
            </a:fld>
            <a:endParaRPr lang="en-US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54075" y="66675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/>
              <a:t>SSL (Secure Sockets Layer)</a:t>
            </a:r>
            <a:br>
              <a:rPr lang="en-US"/>
            </a:br>
            <a:r>
              <a:rPr lang="en-US" sz="3600"/>
              <a:t>Simplified TLS Handshake Protocol</a:t>
            </a:r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71550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71550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41446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75260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514763" y="1774033"/>
            <a:ext cx="336542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KR</a:t>
            </a:r>
            <a:r>
              <a:rPr lang="en-US" sz="2400" baseline="-25000" dirty="0" smtClean="0">
                <a:solidFill>
                  <a:srgbClr val="FF0000"/>
                </a:solidFill>
              </a:rPr>
              <a:t>CA</a:t>
            </a:r>
            <a:r>
              <a:rPr lang="en-US" sz="2400" dirty="0"/>
              <a:t>[Server Identity, </a:t>
            </a:r>
            <a:r>
              <a:rPr lang="en-US" sz="2400" dirty="0">
                <a:solidFill>
                  <a:srgbClr val="008000"/>
                </a:solidFill>
              </a:rPr>
              <a:t>KU</a:t>
            </a:r>
            <a:r>
              <a:rPr lang="en-US" sz="2400" baseline="-25000" dirty="0">
                <a:solidFill>
                  <a:srgbClr val="008000"/>
                </a:solidFill>
              </a:rPr>
              <a:t>S</a:t>
            </a:r>
            <a:r>
              <a:rPr lang="en-US" sz="2400" dirty="0"/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dirty="0">
                <a:solidFill>
                  <a:srgbClr val="008000"/>
                </a:solidFill>
              </a:rPr>
              <a:t>KU</a:t>
            </a:r>
            <a:r>
              <a:rPr lang="en-US" sz="2400" baseline="-25000" dirty="0">
                <a:solidFill>
                  <a:srgbClr val="008000"/>
                </a:solidFill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736829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385483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</a:rPr>
              <a:t>KR</a:t>
            </a:r>
            <a:r>
              <a:rPr lang="en-US" sz="2400" baseline="-250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4229100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728117" y="4286250"/>
            <a:ext cx="31133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78978" y="2449297"/>
            <a:ext cx="490697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did client get </a:t>
            </a:r>
            <a:r>
              <a:rPr lang="en-US" sz="3600" dirty="0" smtClean="0">
                <a:solidFill>
                  <a:srgbClr val="008000"/>
                </a:solidFill>
              </a:rPr>
              <a:t>KU</a:t>
            </a:r>
            <a:r>
              <a:rPr lang="en-US" sz="3600" baseline="-25000" dirty="0" smtClean="0">
                <a:solidFill>
                  <a:srgbClr val="008000"/>
                </a:solidFill>
              </a:rPr>
              <a:t>CA</a:t>
            </a:r>
            <a:r>
              <a:rPr lang="en-US" sz="3600" dirty="0" smtClean="0"/>
              <a:t>? </a:t>
            </a: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4581853" y="3630598"/>
            <a:ext cx="1139174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Cambria Math"/>
                <a:cs typeface="Cambria Math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i="1" dirty="0" smtClean="0">
                <a:solidFill>
                  <a:srgbClr val="FF0000"/>
                </a:solidFill>
              </a:rPr>
              <a:t>K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55298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49264" y="2732485"/>
            <a:ext cx="223837" cy="229790"/>
          </a:xfrm>
          <a:custGeom>
            <a:avLst/>
            <a:gdLst>
              <a:gd name="T0" fmla="+- 0 1295 1247"/>
              <a:gd name="T1" fmla="*/ T0 w 624"/>
              <a:gd name="T2" fmla="+- 0 10559 10119"/>
              <a:gd name="T3" fmla="*/ 10559 h 851"/>
              <a:gd name="T4" fmla="+- 0 1262 1247"/>
              <a:gd name="T5" fmla="*/ T4 w 624"/>
              <a:gd name="T6" fmla="+- 0 10548 10119"/>
              <a:gd name="T7" fmla="*/ 10548 h 851"/>
              <a:gd name="T8" fmla="+- 0 1252 1247"/>
              <a:gd name="T9" fmla="*/ T8 w 624"/>
              <a:gd name="T10" fmla="+- 0 10554 10119"/>
              <a:gd name="T11" fmla="*/ 10554 h 851"/>
              <a:gd name="T12" fmla="+- 0 1247 1247"/>
              <a:gd name="T13" fmla="*/ T12 w 624"/>
              <a:gd name="T14" fmla="+- 0 10534 10119"/>
              <a:gd name="T15" fmla="*/ 10534 h 851"/>
              <a:gd name="T16" fmla="+- 0 1278 1247"/>
              <a:gd name="T17" fmla="*/ T16 w 624"/>
              <a:gd name="T18" fmla="+- 0 10545 10119"/>
              <a:gd name="T19" fmla="*/ 10545 h 851"/>
              <a:gd name="T20" fmla="+- 0 1279 1247"/>
              <a:gd name="T21" fmla="*/ T20 w 624"/>
              <a:gd name="T22" fmla="+- 0 10544 10119"/>
              <a:gd name="T23" fmla="*/ 10544 h 851"/>
              <a:gd name="T24" fmla="+- 0 1313 1247"/>
              <a:gd name="T25" fmla="*/ T24 w 624"/>
              <a:gd name="T26" fmla="+- 0 10543 10119"/>
              <a:gd name="T27" fmla="*/ 10543 h 851"/>
              <a:gd name="T28" fmla="+- 0 1365 1247"/>
              <a:gd name="T29" fmla="*/ T28 w 624"/>
              <a:gd name="T30" fmla="+- 0 10541 10119"/>
              <a:gd name="T31" fmla="*/ 10541 h 851"/>
              <a:gd name="T32" fmla="+- 0 1417 1247"/>
              <a:gd name="T33" fmla="*/ T32 w 624"/>
              <a:gd name="T34" fmla="+- 0 10530 10119"/>
              <a:gd name="T35" fmla="*/ 10530 h 851"/>
              <a:gd name="T36" fmla="+- 0 1469 1247"/>
              <a:gd name="T37" fmla="*/ T36 w 624"/>
              <a:gd name="T38" fmla="+- 0 10529 10119"/>
              <a:gd name="T39" fmla="*/ 10529 h 851"/>
              <a:gd name="T40" fmla="+- 0 1541 1247"/>
              <a:gd name="T41" fmla="*/ T40 w 624"/>
              <a:gd name="T42" fmla="+- 0 10527 10119"/>
              <a:gd name="T43" fmla="*/ 10527 h 851"/>
              <a:gd name="T44" fmla="+- 0 1613 1247"/>
              <a:gd name="T45" fmla="*/ T44 w 624"/>
              <a:gd name="T46" fmla="+- 0 10530 10119"/>
              <a:gd name="T47" fmla="*/ 10530 h 851"/>
              <a:gd name="T48" fmla="+- 0 1685 1247"/>
              <a:gd name="T49" fmla="*/ T48 w 624"/>
              <a:gd name="T50" fmla="+- 0 10531 10119"/>
              <a:gd name="T51" fmla="*/ 10531 h 851"/>
              <a:gd name="T52" fmla="+- 0 1728 1247"/>
              <a:gd name="T53" fmla="*/ T52 w 624"/>
              <a:gd name="T54" fmla="+- 0 10531 10119"/>
              <a:gd name="T55" fmla="*/ 10531 h 851"/>
              <a:gd name="T56" fmla="+- 0 1771 1247"/>
              <a:gd name="T57" fmla="*/ T56 w 624"/>
              <a:gd name="T58" fmla="+- 0 10534 10119"/>
              <a:gd name="T59" fmla="*/ 10534 h 851"/>
              <a:gd name="T60" fmla="+- 0 1814 1247"/>
              <a:gd name="T61" fmla="*/ T60 w 624"/>
              <a:gd name="T62" fmla="+- 0 10531 10119"/>
              <a:gd name="T63" fmla="*/ 10531 h 851"/>
              <a:gd name="T64" fmla="+- 0 1828 1247"/>
              <a:gd name="T65" fmla="*/ T64 w 624"/>
              <a:gd name="T66" fmla="+- 0 10529 10119"/>
              <a:gd name="T67" fmla="*/ 10529 h 851"/>
              <a:gd name="T68" fmla="+- 0 1831 1247"/>
              <a:gd name="T69" fmla="*/ T68 w 624"/>
              <a:gd name="T70" fmla="+- 0 10529 10119"/>
              <a:gd name="T71" fmla="*/ 10529 h 851"/>
              <a:gd name="T72" fmla="+- 0 1839 1247"/>
              <a:gd name="T73" fmla="*/ T72 w 624"/>
              <a:gd name="T74" fmla="+- 0 10527 10119"/>
              <a:gd name="T75" fmla="*/ 10527 h 851"/>
              <a:gd name="T76" fmla="+- 0 1837 1247"/>
              <a:gd name="T77" fmla="*/ T76 w 624"/>
              <a:gd name="T78" fmla="+- 0 10562 10119"/>
              <a:gd name="T79" fmla="*/ 10562 h 851"/>
              <a:gd name="T80" fmla="+- 0 1831 1247"/>
              <a:gd name="T81" fmla="*/ T80 w 624"/>
              <a:gd name="T82" fmla="+- 0 10580 10119"/>
              <a:gd name="T83" fmla="*/ 10580 h 851"/>
              <a:gd name="T84" fmla="+- 0 1810 1247"/>
              <a:gd name="T85" fmla="*/ T84 w 624"/>
              <a:gd name="T86" fmla="+- 0 10617 10119"/>
              <a:gd name="T87" fmla="*/ 10617 h 851"/>
              <a:gd name="T88" fmla="+- 0 1734 1247"/>
              <a:gd name="T89" fmla="*/ T88 w 624"/>
              <a:gd name="T90" fmla="+- 0 10747 10119"/>
              <a:gd name="T91" fmla="*/ 10747 h 851"/>
              <a:gd name="T92" fmla="+- 0 1638 1247"/>
              <a:gd name="T93" fmla="*/ T92 w 624"/>
              <a:gd name="T94" fmla="+- 0 10862 10119"/>
              <a:gd name="T95" fmla="*/ 10862 h 851"/>
              <a:gd name="T96" fmla="+- 0 1533 1247"/>
              <a:gd name="T97" fmla="*/ T96 w 624"/>
              <a:gd name="T98" fmla="+- 0 10969 10119"/>
              <a:gd name="T99" fmla="*/ 10969 h 851"/>
              <a:gd name="T100" fmla="+- 0 1560 1247"/>
              <a:gd name="T101" fmla="*/ T100 w 624"/>
              <a:gd name="T102" fmla="+- 0 10924 10119"/>
              <a:gd name="T103" fmla="*/ 10924 h 851"/>
              <a:gd name="T104" fmla="+- 0 1588 1247"/>
              <a:gd name="T105" fmla="*/ T104 w 624"/>
              <a:gd name="T106" fmla="+- 0 10883 10119"/>
              <a:gd name="T107" fmla="*/ 10883 h 851"/>
              <a:gd name="T108" fmla="+- 0 1621 1247"/>
              <a:gd name="T109" fmla="*/ T108 w 624"/>
              <a:gd name="T110" fmla="+- 0 10841 10119"/>
              <a:gd name="T111" fmla="*/ 10841 h 851"/>
              <a:gd name="T112" fmla="+- 0 1674 1247"/>
              <a:gd name="T113" fmla="*/ T112 w 624"/>
              <a:gd name="T114" fmla="+- 0 10774 10119"/>
              <a:gd name="T115" fmla="*/ 10774 h 851"/>
              <a:gd name="T116" fmla="+- 0 1727 1247"/>
              <a:gd name="T117" fmla="*/ T116 w 624"/>
              <a:gd name="T118" fmla="+- 0 10706 10119"/>
              <a:gd name="T119" fmla="*/ 10706 h 851"/>
              <a:gd name="T120" fmla="+- 0 1783 1247"/>
              <a:gd name="T121" fmla="*/ T120 w 624"/>
              <a:gd name="T122" fmla="+- 0 10641 10119"/>
              <a:gd name="T123" fmla="*/ 10641 h 851"/>
              <a:gd name="T124" fmla="+- 0 1810 1247"/>
              <a:gd name="T125" fmla="*/ T124 w 624"/>
              <a:gd name="T126" fmla="+- 0 10609 10119"/>
              <a:gd name="T127" fmla="*/ 10609 h 851"/>
              <a:gd name="T128" fmla="+- 0 1873 1247"/>
              <a:gd name="T129" fmla="*/ T128 w 624"/>
              <a:gd name="T130" fmla="+- 0 10557 10119"/>
              <a:gd name="T131" fmla="*/ 10557 h 851"/>
              <a:gd name="T132" fmla="+- 0 1867 1247"/>
              <a:gd name="T133" fmla="*/ T132 w 624"/>
              <a:gd name="T134" fmla="+- 0 10511 10119"/>
              <a:gd name="T135" fmla="*/ 10511 h 851"/>
              <a:gd name="T136" fmla="+- 0 1864 1247"/>
              <a:gd name="T137" fmla="*/ T136 w 624"/>
              <a:gd name="T138" fmla="+- 0 10487 10119"/>
              <a:gd name="T139" fmla="*/ 10487 h 851"/>
              <a:gd name="T140" fmla="+- 0 1837 1247"/>
              <a:gd name="T141" fmla="*/ T140 w 624"/>
              <a:gd name="T142" fmla="+- 0 10456 10119"/>
              <a:gd name="T143" fmla="*/ 10456 h 851"/>
              <a:gd name="T144" fmla="+- 0 1824 1247"/>
              <a:gd name="T145" fmla="*/ T144 w 624"/>
              <a:gd name="T146" fmla="+- 0 10437 10119"/>
              <a:gd name="T147" fmla="*/ 10437 h 851"/>
              <a:gd name="T148" fmla="+- 0 1795 1247"/>
              <a:gd name="T149" fmla="*/ T148 w 624"/>
              <a:gd name="T150" fmla="+- 0 10393 10119"/>
              <a:gd name="T151" fmla="*/ 10393 h 851"/>
              <a:gd name="T152" fmla="+- 0 1765 1247"/>
              <a:gd name="T153" fmla="*/ T152 w 624"/>
              <a:gd name="T154" fmla="+- 0 10350 10119"/>
              <a:gd name="T155" fmla="*/ 10350 h 851"/>
              <a:gd name="T156" fmla="+- 0 1737 1247"/>
              <a:gd name="T157" fmla="*/ T156 w 624"/>
              <a:gd name="T158" fmla="+- 0 10305 10119"/>
              <a:gd name="T159" fmla="*/ 10305 h 851"/>
              <a:gd name="T160" fmla="+- 0 1703 1247"/>
              <a:gd name="T161" fmla="*/ T160 w 624"/>
              <a:gd name="T162" fmla="+- 0 10250 10119"/>
              <a:gd name="T163" fmla="*/ 10250 h 851"/>
              <a:gd name="T164" fmla="+- 0 1680 1247"/>
              <a:gd name="T165" fmla="*/ T164 w 624"/>
              <a:gd name="T166" fmla="+- 0 10196 10119"/>
              <a:gd name="T167" fmla="*/ 10196 h 851"/>
              <a:gd name="T168" fmla="+- 0 1636 1247"/>
              <a:gd name="T169" fmla="*/ T168 w 624"/>
              <a:gd name="T170" fmla="+- 0 10148 10119"/>
              <a:gd name="T171" fmla="*/ 10148 h 851"/>
              <a:gd name="T172" fmla="+- 0 1619 1247"/>
              <a:gd name="T173" fmla="*/ T172 w 624"/>
              <a:gd name="T174" fmla="+- 0 10129 10119"/>
              <a:gd name="T175" fmla="*/ 10129 h 851"/>
              <a:gd name="T176" fmla="+- 0 1614 1247"/>
              <a:gd name="T177" fmla="*/ T176 w 624"/>
              <a:gd name="T178" fmla="+- 0 10123 10119"/>
              <a:gd name="T179" fmla="*/ 10123 h 851"/>
              <a:gd name="T180" fmla="+- 0 1597 1247"/>
              <a:gd name="T181" fmla="*/ T180 w 624"/>
              <a:gd name="T182" fmla="+- 0 10119 10119"/>
              <a:gd name="T183" fmla="*/ 10119 h 85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</a:cxnLst>
            <a:rect l="0" t="0" r="r" b="b"/>
            <a:pathLst>
              <a:path w="624" h="851" extrusionOk="0">
                <a:moveTo>
                  <a:pt x="48" y="440"/>
                </a:moveTo>
                <a:cubicBezTo>
                  <a:pt x="15" y="429"/>
                  <a:pt x="5" y="435"/>
                  <a:pt x="0" y="415"/>
                </a:cubicBezTo>
                <a:cubicBezTo>
                  <a:pt x="31" y="426"/>
                  <a:pt x="32" y="425"/>
                  <a:pt x="66" y="424"/>
                </a:cubicBezTo>
                <a:cubicBezTo>
                  <a:pt x="118" y="422"/>
                  <a:pt x="170" y="411"/>
                  <a:pt x="222" y="410"/>
                </a:cubicBezTo>
                <a:cubicBezTo>
                  <a:pt x="294" y="408"/>
                  <a:pt x="366" y="411"/>
                  <a:pt x="438" y="412"/>
                </a:cubicBezTo>
                <a:cubicBezTo>
                  <a:pt x="481" y="412"/>
                  <a:pt x="524" y="415"/>
                  <a:pt x="567" y="412"/>
                </a:cubicBezTo>
                <a:cubicBezTo>
                  <a:pt x="581" y="410"/>
                  <a:pt x="584" y="410"/>
                  <a:pt x="592" y="408"/>
                </a:cubicBezTo>
                <a:cubicBezTo>
                  <a:pt x="590" y="443"/>
                  <a:pt x="584" y="461"/>
                  <a:pt x="563" y="498"/>
                </a:cubicBezTo>
                <a:cubicBezTo>
                  <a:pt x="487" y="628"/>
                  <a:pt x="391" y="743"/>
                  <a:pt x="286" y="850"/>
                </a:cubicBezTo>
                <a:cubicBezTo>
                  <a:pt x="313" y="805"/>
                  <a:pt x="341" y="764"/>
                  <a:pt x="374" y="722"/>
                </a:cubicBezTo>
                <a:cubicBezTo>
                  <a:pt x="427" y="655"/>
                  <a:pt x="480" y="587"/>
                  <a:pt x="536" y="522"/>
                </a:cubicBezTo>
                <a:cubicBezTo>
                  <a:pt x="563" y="490"/>
                  <a:pt x="626" y="438"/>
                  <a:pt x="620" y="392"/>
                </a:cubicBezTo>
                <a:cubicBezTo>
                  <a:pt x="617" y="368"/>
                  <a:pt x="590" y="337"/>
                  <a:pt x="577" y="318"/>
                </a:cubicBezTo>
                <a:cubicBezTo>
                  <a:pt x="548" y="274"/>
                  <a:pt x="518" y="231"/>
                  <a:pt x="490" y="186"/>
                </a:cubicBezTo>
                <a:cubicBezTo>
                  <a:pt x="456" y="131"/>
                  <a:pt x="433" y="77"/>
                  <a:pt x="389" y="29"/>
                </a:cubicBezTo>
                <a:cubicBezTo>
                  <a:pt x="372" y="10"/>
                  <a:pt x="367" y="4"/>
                  <a:pt x="350" y="0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299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636714" y="2112169"/>
            <a:ext cx="873125" cy="513160"/>
          </a:xfrm>
          <a:custGeom>
            <a:avLst/>
            <a:gdLst>
              <a:gd name="T0" fmla="+- 0 5056 4546"/>
              <a:gd name="T1" fmla="*/ T0 w 2426"/>
              <a:gd name="T2" fmla="+- 0 8035 7821"/>
              <a:gd name="T3" fmla="*/ 8035 h 1902"/>
              <a:gd name="T4" fmla="+- 0 5087 4546"/>
              <a:gd name="T5" fmla="*/ T4 w 2426"/>
              <a:gd name="T6" fmla="+- 0 8037 7821"/>
              <a:gd name="T7" fmla="*/ 8037 h 1902"/>
              <a:gd name="T8" fmla="+- 0 5114 4546"/>
              <a:gd name="T9" fmla="*/ T8 w 2426"/>
              <a:gd name="T10" fmla="+- 0 8043 7821"/>
              <a:gd name="T11" fmla="*/ 8043 h 1902"/>
              <a:gd name="T12" fmla="+- 0 5146 4546"/>
              <a:gd name="T13" fmla="*/ T12 w 2426"/>
              <a:gd name="T14" fmla="+- 0 8043 7821"/>
              <a:gd name="T15" fmla="*/ 8043 h 1902"/>
              <a:gd name="T16" fmla="+- 0 5236 4546"/>
              <a:gd name="T17" fmla="*/ T16 w 2426"/>
              <a:gd name="T18" fmla="+- 0 8042 7821"/>
              <a:gd name="T19" fmla="*/ 8042 h 1902"/>
              <a:gd name="T20" fmla="+- 0 5325 4546"/>
              <a:gd name="T21" fmla="*/ T20 w 2426"/>
              <a:gd name="T22" fmla="+- 0 8017 7821"/>
              <a:gd name="T23" fmla="*/ 8017 h 1902"/>
              <a:gd name="T24" fmla="+- 0 5414 4546"/>
              <a:gd name="T25" fmla="*/ T24 w 2426"/>
              <a:gd name="T26" fmla="+- 0 8007 7821"/>
              <a:gd name="T27" fmla="*/ 8007 h 1902"/>
              <a:gd name="T28" fmla="+- 0 5505 4546"/>
              <a:gd name="T29" fmla="*/ T28 w 2426"/>
              <a:gd name="T30" fmla="+- 0 7997 7821"/>
              <a:gd name="T31" fmla="*/ 7997 h 1902"/>
              <a:gd name="T32" fmla="+- 0 5595 4546"/>
              <a:gd name="T33" fmla="*/ T32 w 2426"/>
              <a:gd name="T34" fmla="+- 0 7989 7821"/>
              <a:gd name="T35" fmla="*/ 7989 h 1902"/>
              <a:gd name="T36" fmla="+- 0 5686 4546"/>
              <a:gd name="T37" fmla="*/ T36 w 2426"/>
              <a:gd name="T38" fmla="+- 0 7977 7821"/>
              <a:gd name="T39" fmla="*/ 7977 h 1902"/>
              <a:gd name="T40" fmla="+- 0 5909 4546"/>
              <a:gd name="T41" fmla="*/ T40 w 2426"/>
              <a:gd name="T42" fmla="+- 0 7948 7821"/>
              <a:gd name="T43" fmla="*/ 7948 h 1902"/>
              <a:gd name="T44" fmla="+- 0 6172 4546"/>
              <a:gd name="T45" fmla="*/ T44 w 2426"/>
              <a:gd name="T46" fmla="+- 0 7868 7821"/>
              <a:gd name="T47" fmla="*/ 7868 h 1902"/>
              <a:gd name="T48" fmla="+- 0 6391 4546"/>
              <a:gd name="T49" fmla="*/ T48 w 2426"/>
              <a:gd name="T50" fmla="+- 0 7952 7821"/>
              <a:gd name="T51" fmla="*/ 7952 h 1902"/>
              <a:gd name="T52" fmla="+- 0 6736 4546"/>
              <a:gd name="T53" fmla="*/ T52 w 2426"/>
              <a:gd name="T54" fmla="+- 0 8085 7821"/>
              <a:gd name="T55" fmla="*/ 8085 h 1902"/>
              <a:gd name="T56" fmla="+- 0 6909 4546"/>
              <a:gd name="T57" fmla="*/ T56 w 2426"/>
              <a:gd name="T58" fmla="+- 0 8414 7821"/>
              <a:gd name="T59" fmla="*/ 8414 h 1902"/>
              <a:gd name="T60" fmla="+- 0 6950 4546"/>
              <a:gd name="T61" fmla="*/ T60 w 2426"/>
              <a:gd name="T62" fmla="+- 0 8760 7821"/>
              <a:gd name="T63" fmla="*/ 8760 h 1902"/>
              <a:gd name="T64" fmla="+- 0 6976 4546"/>
              <a:gd name="T65" fmla="*/ T64 w 2426"/>
              <a:gd name="T66" fmla="+- 0 8976 7821"/>
              <a:gd name="T67" fmla="*/ 8976 h 1902"/>
              <a:gd name="T68" fmla="+- 0 7018 4546"/>
              <a:gd name="T69" fmla="*/ T68 w 2426"/>
              <a:gd name="T70" fmla="+- 0 9267 7821"/>
              <a:gd name="T71" fmla="*/ 9267 h 1902"/>
              <a:gd name="T72" fmla="+- 0 6893 4546"/>
              <a:gd name="T73" fmla="*/ T72 w 2426"/>
              <a:gd name="T74" fmla="+- 0 9462 7821"/>
              <a:gd name="T75" fmla="*/ 9462 h 1902"/>
              <a:gd name="T76" fmla="+- 0 6771 4546"/>
              <a:gd name="T77" fmla="*/ T76 w 2426"/>
              <a:gd name="T78" fmla="+- 0 9653 7821"/>
              <a:gd name="T79" fmla="*/ 9653 h 1902"/>
              <a:gd name="T80" fmla="+- 0 6487 4546"/>
              <a:gd name="T81" fmla="*/ T80 w 2426"/>
              <a:gd name="T82" fmla="+- 0 9688 7821"/>
              <a:gd name="T83" fmla="*/ 9688 h 1902"/>
              <a:gd name="T84" fmla="+- 0 6283 4546"/>
              <a:gd name="T85" fmla="*/ T84 w 2426"/>
              <a:gd name="T86" fmla="+- 0 9710 7821"/>
              <a:gd name="T87" fmla="*/ 9710 h 1902"/>
              <a:gd name="T88" fmla="+- 0 5901 4546"/>
              <a:gd name="T89" fmla="*/ T88 w 2426"/>
              <a:gd name="T90" fmla="+- 0 9751 7821"/>
              <a:gd name="T91" fmla="*/ 9751 h 1902"/>
              <a:gd name="T92" fmla="+- 0 5538 4546"/>
              <a:gd name="T93" fmla="*/ T92 w 2426"/>
              <a:gd name="T94" fmla="+- 0 9697 7821"/>
              <a:gd name="T95" fmla="*/ 9697 h 1902"/>
              <a:gd name="T96" fmla="+- 0 5194 4546"/>
              <a:gd name="T97" fmla="*/ T96 w 2426"/>
              <a:gd name="T98" fmla="+- 0 9525 7821"/>
              <a:gd name="T99" fmla="*/ 9525 h 1902"/>
              <a:gd name="T100" fmla="+- 0 4985 4546"/>
              <a:gd name="T101" fmla="*/ T100 w 2426"/>
              <a:gd name="T102" fmla="+- 0 9421 7821"/>
              <a:gd name="T103" fmla="*/ 9421 h 1902"/>
              <a:gd name="T104" fmla="+- 0 4705 4546"/>
              <a:gd name="T105" fmla="*/ T104 w 2426"/>
              <a:gd name="T106" fmla="+- 0 9283 7821"/>
              <a:gd name="T107" fmla="*/ 9283 h 1902"/>
              <a:gd name="T108" fmla="+- 0 4590 4546"/>
              <a:gd name="T109" fmla="*/ T108 w 2426"/>
              <a:gd name="T110" fmla="+- 0 9067 7821"/>
              <a:gd name="T111" fmla="*/ 9067 h 1902"/>
              <a:gd name="T112" fmla="+- 0 4506 4546"/>
              <a:gd name="T113" fmla="*/ T112 w 2426"/>
              <a:gd name="T114" fmla="+- 0 8908 7821"/>
              <a:gd name="T115" fmla="*/ 8908 h 1902"/>
              <a:gd name="T116" fmla="+- 0 4550 4546"/>
              <a:gd name="T117" fmla="*/ T116 w 2426"/>
              <a:gd name="T118" fmla="+- 0 8692 7821"/>
              <a:gd name="T119" fmla="*/ 8692 h 1902"/>
              <a:gd name="T120" fmla="+- 0 4606 4546"/>
              <a:gd name="T121" fmla="*/ T120 w 2426"/>
              <a:gd name="T122" fmla="+- 0 8532 7821"/>
              <a:gd name="T123" fmla="*/ 8532 h 1902"/>
              <a:gd name="T124" fmla="+- 0 4693 4546"/>
              <a:gd name="T125" fmla="*/ T124 w 2426"/>
              <a:gd name="T126" fmla="+- 0 8282 7821"/>
              <a:gd name="T127" fmla="*/ 8282 h 1902"/>
              <a:gd name="T128" fmla="+- 0 4870 4546"/>
              <a:gd name="T129" fmla="*/ T128 w 2426"/>
              <a:gd name="T130" fmla="+- 0 8102 7821"/>
              <a:gd name="T131" fmla="*/ 8102 h 1902"/>
              <a:gd name="T132" fmla="+- 0 5088 4546"/>
              <a:gd name="T133" fmla="*/ T132 w 2426"/>
              <a:gd name="T134" fmla="+- 0 7959 7821"/>
              <a:gd name="T135" fmla="*/ 7959 h 1902"/>
              <a:gd name="T136" fmla="+- 0 5198 4546"/>
              <a:gd name="T137" fmla="*/ T136 w 2426"/>
              <a:gd name="T138" fmla="+- 0 7887 7821"/>
              <a:gd name="T139" fmla="*/ 7887 h 1902"/>
              <a:gd name="T140" fmla="+- 0 5313 4546"/>
              <a:gd name="T141" fmla="*/ T140 w 2426"/>
              <a:gd name="T142" fmla="+- 0 7820 7821"/>
              <a:gd name="T143" fmla="*/ 7820 h 1902"/>
              <a:gd name="T144" fmla="+- 0 5447 4546"/>
              <a:gd name="T145" fmla="*/ T144 w 2426"/>
              <a:gd name="T146" fmla="+- 0 7821 7821"/>
              <a:gd name="T147" fmla="*/ 7821 h 1902"/>
              <a:gd name="T148" fmla="+- 0 5619 4546"/>
              <a:gd name="T149" fmla="*/ T148 w 2426"/>
              <a:gd name="T150" fmla="+- 0 7822 7821"/>
              <a:gd name="T151" fmla="*/ 7822 h 1902"/>
              <a:gd name="T152" fmla="+- 0 5719 4546"/>
              <a:gd name="T153" fmla="*/ T152 w 2426"/>
              <a:gd name="T154" fmla="+- 0 7946 7821"/>
              <a:gd name="T155" fmla="*/ 7946 h 1902"/>
              <a:gd name="T156" fmla="+- 0 5833 4546"/>
              <a:gd name="T157" fmla="*/ T156 w 2426"/>
              <a:gd name="T158" fmla="+- 0 8055 7821"/>
              <a:gd name="T159" fmla="*/ 8055 h 190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2426" h="1902" extrusionOk="0">
                <a:moveTo>
                  <a:pt x="510" y="214"/>
                </a:moveTo>
                <a:cubicBezTo>
                  <a:pt x="541" y="216"/>
                  <a:pt x="568" y="222"/>
                  <a:pt x="600" y="222"/>
                </a:cubicBezTo>
                <a:cubicBezTo>
                  <a:pt x="690" y="221"/>
                  <a:pt x="779" y="196"/>
                  <a:pt x="868" y="186"/>
                </a:cubicBezTo>
                <a:cubicBezTo>
                  <a:pt x="959" y="176"/>
                  <a:pt x="1049" y="168"/>
                  <a:pt x="1140" y="156"/>
                </a:cubicBezTo>
                <a:cubicBezTo>
                  <a:pt x="1363" y="127"/>
                  <a:pt x="1626" y="47"/>
                  <a:pt x="1845" y="131"/>
                </a:cubicBezTo>
                <a:cubicBezTo>
                  <a:pt x="2190" y="264"/>
                  <a:pt x="2363" y="593"/>
                  <a:pt x="2404" y="939"/>
                </a:cubicBezTo>
                <a:cubicBezTo>
                  <a:pt x="2430" y="1155"/>
                  <a:pt x="2472" y="1446"/>
                  <a:pt x="2347" y="1641"/>
                </a:cubicBezTo>
                <a:cubicBezTo>
                  <a:pt x="2225" y="1832"/>
                  <a:pt x="1941" y="1867"/>
                  <a:pt x="1737" y="1889"/>
                </a:cubicBezTo>
                <a:cubicBezTo>
                  <a:pt x="1355" y="1930"/>
                  <a:pt x="992" y="1876"/>
                  <a:pt x="648" y="1704"/>
                </a:cubicBezTo>
                <a:cubicBezTo>
                  <a:pt x="439" y="1600"/>
                  <a:pt x="159" y="1462"/>
                  <a:pt x="44" y="1246"/>
                </a:cubicBezTo>
                <a:cubicBezTo>
                  <a:pt x="-40" y="1087"/>
                  <a:pt x="4" y="871"/>
                  <a:pt x="60" y="711"/>
                </a:cubicBezTo>
                <a:cubicBezTo>
                  <a:pt x="147" y="461"/>
                  <a:pt x="324" y="281"/>
                  <a:pt x="542" y="138"/>
                </a:cubicBezTo>
                <a:cubicBezTo>
                  <a:pt x="652" y="66"/>
                  <a:pt x="767" y="-1"/>
                  <a:pt x="901" y="0"/>
                </a:cubicBezTo>
                <a:cubicBezTo>
                  <a:pt x="1073" y="1"/>
                  <a:pt x="1173" y="125"/>
                  <a:pt x="1287" y="234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42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 descr="Screen Shot 2013-10-17 at 11.4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3" y="122433"/>
            <a:ext cx="8517854" cy="4972050"/>
          </a:xfrm>
          <a:prstGeom prst="rect">
            <a:avLst/>
          </a:prstGeom>
        </p:spPr>
      </p:pic>
      <p:sp>
        <p:nvSpPr>
          <p:cNvPr id="56322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82651" y="3201591"/>
            <a:ext cx="219075" cy="683419"/>
          </a:xfrm>
          <a:custGeom>
            <a:avLst/>
            <a:gdLst>
              <a:gd name="T0" fmla="+- 0 3061 2453"/>
              <a:gd name="T1" fmla="*/ T0 w 609"/>
              <a:gd name="T2" fmla="+- 0 11960 11857"/>
              <a:gd name="T3" fmla="*/ 11960 h 2530"/>
              <a:gd name="T4" fmla="+- 0 3043 2453"/>
              <a:gd name="T5" fmla="*/ T4 w 609"/>
              <a:gd name="T6" fmla="+- 0 11935 11857"/>
              <a:gd name="T7" fmla="*/ 11935 h 2530"/>
              <a:gd name="T8" fmla="+- 0 3017 2453"/>
              <a:gd name="T9" fmla="*/ T8 w 609"/>
              <a:gd name="T10" fmla="+- 0 11875 11857"/>
              <a:gd name="T11" fmla="*/ 11875 h 2530"/>
              <a:gd name="T12" fmla="+- 0 2987 2453"/>
              <a:gd name="T13" fmla="*/ T12 w 609"/>
              <a:gd name="T14" fmla="+- 0 11864 11857"/>
              <a:gd name="T15" fmla="*/ 11864 h 2530"/>
              <a:gd name="T16" fmla="+- 0 2961 2453"/>
              <a:gd name="T17" fmla="*/ T16 w 609"/>
              <a:gd name="T18" fmla="+- 0 11854 11857"/>
              <a:gd name="T19" fmla="*/ 11854 h 2530"/>
              <a:gd name="T20" fmla="+- 0 2949 2453"/>
              <a:gd name="T21" fmla="*/ T20 w 609"/>
              <a:gd name="T22" fmla="+- 0 11860 11857"/>
              <a:gd name="T23" fmla="*/ 11860 h 2530"/>
              <a:gd name="T24" fmla="+- 0 2921 2453"/>
              <a:gd name="T25" fmla="*/ T24 w 609"/>
              <a:gd name="T26" fmla="+- 0 11866 11857"/>
              <a:gd name="T27" fmla="*/ 11866 h 2530"/>
              <a:gd name="T28" fmla="+- 0 2869 2453"/>
              <a:gd name="T29" fmla="*/ T28 w 609"/>
              <a:gd name="T30" fmla="+- 0 11878 11857"/>
              <a:gd name="T31" fmla="*/ 11878 h 2530"/>
              <a:gd name="T32" fmla="+- 0 2819 2453"/>
              <a:gd name="T33" fmla="*/ T32 w 609"/>
              <a:gd name="T34" fmla="+- 0 11915 11857"/>
              <a:gd name="T35" fmla="*/ 11915 h 2530"/>
              <a:gd name="T36" fmla="+- 0 2778 2453"/>
              <a:gd name="T37" fmla="*/ T36 w 609"/>
              <a:gd name="T38" fmla="+- 0 11947 11857"/>
              <a:gd name="T39" fmla="*/ 11947 h 2530"/>
              <a:gd name="T40" fmla="+- 0 2699 2453"/>
              <a:gd name="T41" fmla="*/ T40 w 609"/>
              <a:gd name="T42" fmla="+- 0 12007 11857"/>
              <a:gd name="T43" fmla="*/ 12007 h 2530"/>
              <a:gd name="T44" fmla="+- 0 2652 2453"/>
              <a:gd name="T45" fmla="*/ T44 w 609"/>
              <a:gd name="T46" fmla="+- 0 12091 11857"/>
              <a:gd name="T47" fmla="*/ 12091 h 2530"/>
              <a:gd name="T48" fmla="+- 0 2613 2453"/>
              <a:gd name="T49" fmla="*/ T48 w 609"/>
              <a:gd name="T50" fmla="+- 0 12181 11857"/>
              <a:gd name="T51" fmla="*/ 12181 h 2530"/>
              <a:gd name="T52" fmla="+- 0 2534 2453"/>
              <a:gd name="T53" fmla="*/ T52 w 609"/>
              <a:gd name="T54" fmla="+- 0 12362 11857"/>
              <a:gd name="T55" fmla="*/ 12362 h 2530"/>
              <a:gd name="T56" fmla="+- 0 2509 2453"/>
              <a:gd name="T57" fmla="*/ T56 w 609"/>
              <a:gd name="T58" fmla="+- 0 12567 11857"/>
              <a:gd name="T59" fmla="*/ 12567 h 2530"/>
              <a:gd name="T60" fmla="+- 0 2487 2453"/>
              <a:gd name="T61" fmla="*/ T60 w 609"/>
              <a:gd name="T62" fmla="+- 0 12762 11857"/>
              <a:gd name="T63" fmla="*/ 12762 h 2530"/>
              <a:gd name="T64" fmla="+- 0 2461 2453"/>
              <a:gd name="T65" fmla="*/ T64 w 609"/>
              <a:gd name="T66" fmla="+- 0 12988 11857"/>
              <a:gd name="T67" fmla="*/ 12988 h 2530"/>
              <a:gd name="T68" fmla="+- 0 2447 2453"/>
              <a:gd name="T69" fmla="*/ T68 w 609"/>
              <a:gd name="T70" fmla="+- 0 13215 11857"/>
              <a:gd name="T71" fmla="*/ 13215 h 2530"/>
              <a:gd name="T72" fmla="+- 0 2461 2453"/>
              <a:gd name="T73" fmla="*/ T72 w 609"/>
              <a:gd name="T74" fmla="+- 0 13442 11857"/>
              <a:gd name="T75" fmla="*/ 13442 h 2530"/>
              <a:gd name="T76" fmla="+- 0 2473 2453"/>
              <a:gd name="T77" fmla="*/ T76 w 609"/>
              <a:gd name="T78" fmla="+- 0 13641 11857"/>
              <a:gd name="T79" fmla="*/ 13641 h 2530"/>
              <a:gd name="T80" fmla="+- 0 2516 2453"/>
              <a:gd name="T81" fmla="*/ T80 w 609"/>
              <a:gd name="T82" fmla="+- 0 13842 11857"/>
              <a:gd name="T83" fmla="*/ 13842 h 2530"/>
              <a:gd name="T84" fmla="+- 0 2596 2453"/>
              <a:gd name="T85" fmla="*/ T84 w 609"/>
              <a:gd name="T86" fmla="+- 0 14026 11857"/>
              <a:gd name="T87" fmla="*/ 14026 h 2530"/>
              <a:gd name="T88" fmla="+- 0 2657 2453"/>
              <a:gd name="T89" fmla="*/ T88 w 609"/>
              <a:gd name="T90" fmla="+- 0 14167 11857"/>
              <a:gd name="T91" fmla="*/ 14167 h 2530"/>
              <a:gd name="T92" fmla="+- 0 2734 2453"/>
              <a:gd name="T93" fmla="*/ T92 w 609"/>
              <a:gd name="T94" fmla="+- 0 14293 11857"/>
              <a:gd name="T95" fmla="*/ 14293 h 2530"/>
              <a:gd name="T96" fmla="+- 0 2867 2453"/>
              <a:gd name="T97" fmla="*/ T96 w 609"/>
              <a:gd name="T98" fmla="+- 0 14371 11857"/>
              <a:gd name="T99" fmla="*/ 14371 h 2530"/>
              <a:gd name="T100" fmla="+- 0 2880 2453"/>
              <a:gd name="T101" fmla="*/ T100 w 609"/>
              <a:gd name="T102" fmla="+- 0 14376 11857"/>
              <a:gd name="T103" fmla="*/ 14376 h 2530"/>
              <a:gd name="T104" fmla="+- 0 2892 2453"/>
              <a:gd name="T105" fmla="*/ T104 w 609"/>
              <a:gd name="T106" fmla="+- 0 14381 11857"/>
              <a:gd name="T107" fmla="*/ 14381 h 2530"/>
              <a:gd name="T108" fmla="+- 0 2905 2453"/>
              <a:gd name="T109" fmla="*/ T108 w 609"/>
              <a:gd name="T110" fmla="+- 0 14386 11857"/>
              <a:gd name="T111" fmla="*/ 14386 h 253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</a:cxnLst>
            <a:rect l="0" t="0" r="r" b="b"/>
            <a:pathLst>
              <a:path w="609" h="2530" extrusionOk="0">
                <a:moveTo>
                  <a:pt x="608" y="103"/>
                </a:moveTo>
                <a:cubicBezTo>
                  <a:pt x="590" y="78"/>
                  <a:pt x="564" y="18"/>
                  <a:pt x="534" y="7"/>
                </a:cubicBezTo>
                <a:cubicBezTo>
                  <a:pt x="508" y="-3"/>
                  <a:pt x="496" y="3"/>
                  <a:pt x="468" y="9"/>
                </a:cubicBezTo>
                <a:cubicBezTo>
                  <a:pt x="416" y="21"/>
                  <a:pt x="366" y="58"/>
                  <a:pt x="325" y="90"/>
                </a:cubicBezTo>
                <a:cubicBezTo>
                  <a:pt x="246" y="150"/>
                  <a:pt x="199" y="234"/>
                  <a:pt x="160" y="324"/>
                </a:cubicBezTo>
                <a:cubicBezTo>
                  <a:pt x="81" y="505"/>
                  <a:pt x="56" y="710"/>
                  <a:pt x="34" y="905"/>
                </a:cubicBezTo>
                <a:cubicBezTo>
                  <a:pt x="8" y="1131"/>
                  <a:pt x="-6" y="1358"/>
                  <a:pt x="8" y="1585"/>
                </a:cubicBezTo>
                <a:cubicBezTo>
                  <a:pt x="20" y="1784"/>
                  <a:pt x="63" y="1985"/>
                  <a:pt x="143" y="2169"/>
                </a:cubicBezTo>
                <a:cubicBezTo>
                  <a:pt x="204" y="2310"/>
                  <a:pt x="281" y="2436"/>
                  <a:pt x="414" y="2514"/>
                </a:cubicBezTo>
                <a:cubicBezTo>
                  <a:pt x="427" y="2519"/>
                  <a:pt x="439" y="2524"/>
                  <a:pt x="452" y="2529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6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042" y="928688"/>
            <a:ext cx="2540000" cy="3838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Elliptic Curve </a:t>
            </a:r>
            <a:br>
              <a:rPr lang="en-US" dirty="0" smtClean="0"/>
            </a:br>
            <a:r>
              <a:rPr lang="en-US" dirty="0" smtClean="0"/>
              <a:t>Asymmetric Cryptosystems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4759032" cy="31252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Elliptic curve discrete logarithm problem</a:t>
            </a:r>
            <a:r>
              <a:rPr lang="en-US" dirty="0"/>
              <a:t>: given points </a:t>
            </a:r>
            <a:r>
              <a:rPr lang="en-US" i="1" dirty="0">
                <a:latin typeface="Cambria Math"/>
                <a:cs typeface="Cambria Math"/>
              </a:rPr>
              <a:t>P</a:t>
            </a:r>
            <a:r>
              <a:rPr lang="en-US" dirty="0"/>
              <a:t> and </a:t>
            </a:r>
            <a:r>
              <a:rPr lang="en-US" i="1" dirty="0">
                <a:latin typeface="Cambria Math"/>
                <a:cs typeface="Cambria Math"/>
              </a:rPr>
              <a:t>Q</a:t>
            </a:r>
            <a:r>
              <a:rPr lang="en-US" dirty="0"/>
              <a:t> on an elliptic curve, it is </a:t>
            </a:r>
            <a:r>
              <a:rPr lang="en-US" b="1" dirty="0"/>
              <a:t>hard</a:t>
            </a:r>
            <a:r>
              <a:rPr lang="en-US" dirty="0"/>
              <a:t> to </a:t>
            </a:r>
            <a:r>
              <a:rPr lang="en-US" dirty="0" smtClean="0"/>
              <a:t>find an integer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dirty="0" smtClean="0"/>
              <a:t> </a:t>
            </a:r>
            <a:r>
              <a:rPr lang="en-US" dirty="0"/>
              <a:t>such that </a:t>
            </a:r>
            <a:r>
              <a:rPr lang="en-US" i="1" dirty="0">
                <a:latin typeface="Cambria Math"/>
                <a:cs typeface="Cambria Math"/>
              </a:rPr>
              <a:t>Q </a:t>
            </a:r>
            <a:r>
              <a:rPr lang="en-US" dirty="0">
                <a:latin typeface="Cambria Math"/>
                <a:cs typeface="Cambria Math"/>
              </a:rPr>
              <a:t>=</a:t>
            </a:r>
            <a:r>
              <a:rPr lang="en-US" i="1" dirty="0">
                <a:latin typeface="Cambria Math"/>
                <a:cs typeface="Cambria Math"/>
              </a:rPr>
              <a:t> </a:t>
            </a:r>
            <a:r>
              <a:rPr lang="en-US" i="1" dirty="0" err="1" smtClean="0">
                <a:latin typeface="Cambria Math"/>
                <a:cs typeface="Cambria Math"/>
              </a:rPr>
              <a:t>kP</a:t>
            </a:r>
            <a:r>
              <a:rPr lang="en-US" dirty="0"/>
              <a:t> </a:t>
            </a:r>
            <a:r>
              <a:rPr lang="en-US" dirty="0" smtClean="0"/>
              <a:t>(unless you know trapdoor).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96605" y="1318511"/>
            <a:ext cx="271911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ES_tradnl" sz="2400" i="1" dirty="0">
                <a:latin typeface="Cambria Math"/>
                <a:cs typeface="Cambria Math"/>
              </a:rPr>
              <a:t>y</a:t>
            </a:r>
            <a:r>
              <a:rPr lang="es-ES_tradnl" sz="2400" baseline="30000" dirty="0">
                <a:latin typeface="Cambria Math"/>
                <a:cs typeface="Cambria Math"/>
              </a:rPr>
              <a:t>2</a:t>
            </a:r>
            <a:r>
              <a:rPr lang="es-ES_tradnl" sz="2400" dirty="0">
                <a:latin typeface="Cambria Math"/>
                <a:cs typeface="Cambria Math"/>
              </a:rPr>
              <a:t> = </a:t>
            </a:r>
            <a:r>
              <a:rPr lang="es-ES_tradnl" sz="2400" i="1" dirty="0">
                <a:latin typeface="Cambria Math"/>
                <a:cs typeface="Cambria Math"/>
              </a:rPr>
              <a:t>x</a:t>
            </a:r>
            <a:r>
              <a:rPr lang="es-ES_tradnl" sz="2400" baseline="30000" dirty="0">
                <a:latin typeface="Cambria Math"/>
                <a:cs typeface="Cambria Math"/>
              </a:rPr>
              <a:t>3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dirty="0" smtClean="0">
                <a:latin typeface="Cambria Math"/>
                <a:cs typeface="Cambria Math"/>
              </a:rPr>
              <a:t>– 7 (</a:t>
            </a:r>
            <a:r>
              <a:rPr lang="es-ES_tradnl" sz="2400" dirty="0" err="1">
                <a:latin typeface="Cambria Math"/>
                <a:cs typeface="Cambria Math"/>
              </a:rPr>
              <a:t>mod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i="1" dirty="0">
                <a:latin typeface="Cambria Math"/>
                <a:cs typeface="Cambria Math"/>
              </a:rPr>
              <a:t>p</a:t>
            </a:r>
            <a:r>
              <a:rPr lang="es-ES_tradnl" sz="2400" dirty="0">
                <a:latin typeface="Cambria Math"/>
                <a:cs typeface="Cambria Math"/>
              </a:rPr>
              <a:t>)</a:t>
            </a:r>
            <a:endParaRPr lang="en-US" sz="2400" dirty="0"/>
          </a:p>
        </p:txBody>
      </p:sp>
      <p:sp>
        <p:nvSpPr>
          <p:cNvPr id="40962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283451" y="2213373"/>
            <a:ext cx="625475" cy="1293019"/>
          </a:xfrm>
          <a:custGeom>
            <a:avLst/>
            <a:gdLst>
              <a:gd name="T0" fmla="+- 0 20353 20230"/>
              <a:gd name="T1" fmla="*/ T0 w 1738"/>
              <a:gd name="T2" fmla="+- 0 12913 8197"/>
              <a:gd name="T3" fmla="*/ 12913 h 4788"/>
              <a:gd name="T4" fmla="+- 0 20372 20230"/>
              <a:gd name="T5" fmla="*/ T4 w 1738"/>
              <a:gd name="T6" fmla="+- 0 12900 8197"/>
              <a:gd name="T7" fmla="*/ 12900 h 4788"/>
              <a:gd name="T8" fmla="+- 0 20332 20230"/>
              <a:gd name="T9" fmla="*/ T8 w 1738"/>
              <a:gd name="T10" fmla="+- 0 12853 8197"/>
              <a:gd name="T11" fmla="*/ 12853 h 4788"/>
              <a:gd name="T12" fmla="+- 0 20249 20230"/>
              <a:gd name="T13" fmla="*/ T12 w 1738"/>
              <a:gd name="T14" fmla="+- 0 12825 8197"/>
              <a:gd name="T15" fmla="*/ 12825 h 4788"/>
              <a:gd name="T16" fmla="+- 0 20233 20230"/>
              <a:gd name="T17" fmla="*/ T16 w 1738"/>
              <a:gd name="T18" fmla="+- 0 12863 8197"/>
              <a:gd name="T19" fmla="*/ 12863 h 4788"/>
              <a:gd name="T20" fmla="+- 0 20267 20230"/>
              <a:gd name="T21" fmla="*/ T20 w 1738"/>
              <a:gd name="T22" fmla="+- 0 12908 8197"/>
              <a:gd name="T23" fmla="*/ 12908 h 4788"/>
              <a:gd name="T24" fmla="+- 0 20319 20230"/>
              <a:gd name="T25" fmla="*/ T24 w 1738"/>
              <a:gd name="T26" fmla="+- 0 12886 8197"/>
              <a:gd name="T27" fmla="*/ 12886 h 4788"/>
              <a:gd name="T28" fmla="+- 0 20321 20230"/>
              <a:gd name="T29" fmla="*/ T28 w 1738"/>
              <a:gd name="T30" fmla="+- 0 12869 8197"/>
              <a:gd name="T31" fmla="*/ 12869 h 4788"/>
              <a:gd name="T32" fmla="+- 0 20258 20230"/>
              <a:gd name="T33" fmla="*/ T32 w 1738"/>
              <a:gd name="T34" fmla="+- 0 12869 8197"/>
              <a:gd name="T35" fmla="*/ 12869 h 4788"/>
              <a:gd name="T36" fmla="+- 0 20243 20230"/>
              <a:gd name="T37" fmla="*/ T36 w 1738"/>
              <a:gd name="T38" fmla="+- 0 12873 8197"/>
              <a:gd name="T39" fmla="*/ 12873 h 4788"/>
              <a:gd name="T40" fmla="+- 0 20266 20230"/>
              <a:gd name="T41" fmla="*/ T40 w 1738"/>
              <a:gd name="T42" fmla="+- 0 12983 8197"/>
              <a:gd name="T43" fmla="*/ 12983 h 4788"/>
              <a:gd name="T44" fmla="+- 0 20267 20230"/>
              <a:gd name="T45" fmla="*/ T44 w 1738"/>
              <a:gd name="T46" fmla="+- 0 12934 8197"/>
              <a:gd name="T47" fmla="*/ 12934 h 4788"/>
              <a:gd name="T48" fmla="+- 0 20441 20230"/>
              <a:gd name="T49" fmla="*/ T48 w 1738"/>
              <a:gd name="T50" fmla="+- 0 12365 8197"/>
              <a:gd name="T51" fmla="*/ 12365 h 4788"/>
              <a:gd name="T52" fmla="+- 0 20829 20230"/>
              <a:gd name="T53" fmla="*/ T52 w 1738"/>
              <a:gd name="T54" fmla="+- 0 11677 8197"/>
              <a:gd name="T55" fmla="*/ 11677 h 4788"/>
              <a:gd name="T56" fmla="+- 0 21139 20230"/>
              <a:gd name="T57" fmla="*/ T56 w 1738"/>
              <a:gd name="T58" fmla="+- 0 10708 8197"/>
              <a:gd name="T59" fmla="*/ 10708 h 4788"/>
              <a:gd name="T60" fmla="+- 0 21596 20230"/>
              <a:gd name="T61" fmla="*/ T60 w 1738"/>
              <a:gd name="T62" fmla="+- 0 9132 8197"/>
              <a:gd name="T63" fmla="*/ 9132 h 4788"/>
              <a:gd name="T64" fmla="+- 0 21858 20230"/>
              <a:gd name="T65" fmla="*/ T64 w 1738"/>
              <a:gd name="T66" fmla="+- 0 8304 8197"/>
              <a:gd name="T67" fmla="*/ 8304 h 4788"/>
              <a:gd name="T68" fmla="+- 0 21891 20230"/>
              <a:gd name="T69" fmla="*/ T68 w 1738"/>
              <a:gd name="T70" fmla="+- 0 8223 8197"/>
              <a:gd name="T71" fmla="*/ 8223 h 4788"/>
              <a:gd name="T72" fmla="+- 0 21908 20230"/>
              <a:gd name="T73" fmla="*/ T72 w 1738"/>
              <a:gd name="T74" fmla="+- 0 8200 8197"/>
              <a:gd name="T75" fmla="*/ 8200 h 4788"/>
              <a:gd name="T76" fmla="+- 0 21938 20230"/>
              <a:gd name="T77" fmla="*/ T76 w 1738"/>
              <a:gd name="T78" fmla="+- 0 8197 8197"/>
              <a:gd name="T79" fmla="*/ 8197 h 4788"/>
              <a:gd name="T80" fmla="+- 0 21966 20230"/>
              <a:gd name="T81" fmla="*/ T80 w 1738"/>
              <a:gd name="T82" fmla="+- 0 8208 8197"/>
              <a:gd name="T83" fmla="*/ 8208 h 4788"/>
              <a:gd name="T84" fmla="+- 0 21925 20230"/>
              <a:gd name="T85" fmla="*/ T84 w 1738"/>
              <a:gd name="T86" fmla="+- 0 8246 8197"/>
              <a:gd name="T87" fmla="*/ 8246 h 4788"/>
              <a:gd name="T88" fmla="+- 0 21855 20230"/>
              <a:gd name="T89" fmla="*/ T88 w 1738"/>
              <a:gd name="T90" fmla="+- 0 8289 8197"/>
              <a:gd name="T91" fmla="*/ 8289 h 4788"/>
              <a:gd name="T92" fmla="+- 0 21808 20230"/>
              <a:gd name="T93" fmla="*/ T92 w 1738"/>
              <a:gd name="T94" fmla="+- 0 8360 8197"/>
              <a:gd name="T95" fmla="*/ 8360 h 4788"/>
              <a:gd name="T96" fmla="+- 0 21861 20230"/>
              <a:gd name="T97" fmla="*/ T96 w 1738"/>
              <a:gd name="T98" fmla="+- 0 8432 8197"/>
              <a:gd name="T99" fmla="*/ 8432 h 4788"/>
              <a:gd name="T100" fmla="+- 0 21927 20230"/>
              <a:gd name="T101" fmla="*/ T100 w 1738"/>
              <a:gd name="T102" fmla="+- 0 8403 8197"/>
              <a:gd name="T103" fmla="*/ 8403 h 4788"/>
              <a:gd name="T104" fmla="+- 0 21950 20230"/>
              <a:gd name="T105" fmla="*/ T104 w 1738"/>
              <a:gd name="T106" fmla="+- 0 8327 8197"/>
              <a:gd name="T107" fmla="*/ 8327 h 4788"/>
              <a:gd name="T108" fmla="+- 0 21924 20230"/>
              <a:gd name="T109" fmla="*/ T108 w 1738"/>
              <a:gd name="T110" fmla="+- 0 8281 8197"/>
              <a:gd name="T111" fmla="*/ 8281 h 4788"/>
              <a:gd name="T112" fmla="+- 0 21881 20230"/>
              <a:gd name="T113" fmla="*/ T112 w 1738"/>
              <a:gd name="T114" fmla="+- 0 8315 8197"/>
              <a:gd name="T115" fmla="*/ 8315 h 4788"/>
              <a:gd name="T116" fmla="+- 0 21896 20230"/>
              <a:gd name="T117" fmla="*/ T116 w 1738"/>
              <a:gd name="T118" fmla="+- 0 8405 8197"/>
              <a:gd name="T119" fmla="*/ 8405 h 4788"/>
              <a:gd name="T120" fmla="+- 0 21955 20230"/>
              <a:gd name="T121" fmla="*/ T120 w 1738"/>
              <a:gd name="T122" fmla="+- 0 8461 8197"/>
              <a:gd name="T123" fmla="*/ 8461 h 4788"/>
              <a:gd name="T124" fmla="+- 0 21962 20230"/>
              <a:gd name="T125" fmla="*/ T124 w 1738"/>
              <a:gd name="T126" fmla="+- 0 8382 8197"/>
              <a:gd name="T127" fmla="*/ 8382 h 478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</a:cxnLst>
            <a:rect l="0" t="0" r="r" b="b"/>
            <a:pathLst>
              <a:path w="1738" h="4788" extrusionOk="0">
                <a:moveTo>
                  <a:pt x="123" y="4716"/>
                </a:moveTo>
                <a:cubicBezTo>
                  <a:pt x="133" y="4711"/>
                  <a:pt x="136" y="4708"/>
                  <a:pt x="142" y="4703"/>
                </a:cubicBezTo>
                <a:cubicBezTo>
                  <a:pt x="137" y="4679"/>
                  <a:pt x="124" y="4669"/>
                  <a:pt x="102" y="4656"/>
                </a:cubicBezTo>
                <a:cubicBezTo>
                  <a:pt x="76" y="4641"/>
                  <a:pt x="48" y="4627"/>
                  <a:pt x="19" y="4628"/>
                </a:cubicBezTo>
                <a:cubicBezTo>
                  <a:pt x="-2" y="4629"/>
                  <a:pt x="-1" y="4649"/>
                  <a:pt x="3" y="4666"/>
                </a:cubicBezTo>
                <a:cubicBezTo>
                  <a:pt x="7" y="4685"/>
                  <a:pt x="20" y="4702"/>
                  <a:pt x="37" y="4711"/>
                </a:cubicBezTo>
                <a:cubicBezTo>
                  <a:pt x="59" y="4723"/>
                  <a:pt x="80" y="4712"/>
                  <a:pt x="89" y="4689"/>
                </a:cubicBezTo>
                <a:cubicBezTo>
                  <a:pt x="90" y="4683"/>
                  <a:pt x="90" y="4678"/>
                  <a:pt x="91" y="4672"/>
                </a:cubicBezTo>
                <a:cubicBezTo>
                  <a:pt x="69" y="4667"/>
                  <a:pt x="52" y="4668"/>
                  <a:pt x="28" y="4672"/>
                </a:cubicBezTo>
                <a:cubicBezTo>
                  <a:pt x="23" y="4673"/>
                  <a:pt x="18" y="4675"/>
                  <a:pt x="13" y="4676"/>
                </a:cubicBezTo>
              </a:path>
              <a:path w="1738" h="4788" extrusionOk="0">
                <a:moveTo>
                  <a:pt x="36" y="4786"/>
                </a:moveTo>
                <a:cubicBezTo>
                  <a:pt x="38" y="4766"/>
                  <a:pt x="34" y="4757"/>
                  <a:pt x="37" y="4737"/>
                </a:cubicBezTo>
                <a:cubicBezTo>
                  <a:pt x="62" y="4544"/>
                  <a:pt x="131" y="4345"/>
                  <a:pt x="211" y="4168"/>
                </a:cubicBezTo>
                <a:cubicBezTo>
                  <a:pt x="319" y="3928"/>
                  <a:pt x="486" y="3719"/>
                  <a:pt x="599" y="3480"/>
                </a:cubicBezTo>
                <a:cubicBezTo>
                  <a:pt x="747" y="3166"/>
                  <a:pt x="861" y="2857"/>
                  <a:pt x="909" y="2511"/>
                </a:cubicBezTo>
                <a:cubicBezTo>
                  <a:pt x="990" y="1930"/>
                  <a:pt x="1127" y="1465"/>
                  <a:pt x="1366" y="935"/>
                </a:cubicBezTo>
                <a:cubicBezTo>
                  <a:pt x="1485" y="670"/>
                  <a:pt x="1524" y="378"/>
                  <a:pt x="1628" y="107"/>
                </a:cubicBezTo>
                <a:cubicBezTo>
                  <a:pt x="1641" y="74"/>
                  <a:pt x="1646" y="58"/>
                  <a:pt x="1661" y="26"/>
                </a:cubicBezTo>
                <a:cubicBezTo>
                  <a:pt x="1672" y="17"/>
                  <a:pt x="1676" y="13"/>
                  <a:pt x="1678" y="3"/>
                </a:cubicBezTo>
              </a:path>
              <a:path w="1738" h="4788" extrusionOk="0">
                <a:moveTo>
                  <a:pt x="1708" y="0"/>
                </a:moveTo>
                <a:cubicBezTo>
                  <a:pt x="1722" y="7"/>
                  <a:pt x="1726" y="9"/>
                  <a:pt x="1736" y="11"/>
                </a:cubicBezTo>
                <a:cubicBezTo>
                  <a:pt x="1727" y="32"/>
                  <a:pt x="1716" y="39"/>
                  <a:pt x="1695" y="49"/>
                </a:cubicBezTo>
                <a:cubicBezTo>
                  <a:pt x="1671" y="61"/>
                  <a:pt x="1646" y="74"/>
                  <a:pt x="1625" y="92"/>
                </a:cubicBezTo>
                <a:cubicBezTo>
                  <a:pt x="1606" y="109"/>
                  <a:pt x="1581" y="136"/>
                  <a:pt x="1578" y="163"/>
                </a:cubicBezTo>
                <a:cubicBezTo>
                  <a:pt x="1575" y="192"/>
                  <a:pt x="1602" y="229"/>
                  <a:pt x="1631" y="235"/>
                </a:cubicBezTo>
                <a:cubicBezTo>
                  <a:pt x="1653" y="240"/>
                  <a:pt x="1684" y="223"/>
                  <a:pt x="1697" y="206"/>
                </a:cubicBezTo>
                <a:cubicBezTo>
                  <a:pt x="1712" y="186"/>
                  <a:pt x="1717" y="154"/>
                  <a:pt x="1720" y="130"/>
                </a:cubicBezTo>
                <a:cubicBezTo>
                  <a:pt x="1723" y="107"/>
                  <a:pt x="1721" y="88"/>
                  <a:pt x="1694" y="84"/>
                </a:cubicBezTo>
                <a:cubicBezTo>
                  <a:pt x="1676" y="81"/>
                  <a:pt x="1657" y="103"/>
                  <a:pt x="1651" y="118"/>
                </a:cubicBezTo>
                <a:cubicBezTo>
                  <a:pt x="1639" y="148"/>
                  <a:pt x="1651" y="181"/>
                  <a:pt x="1666" y="208"/>
                </a:cubicBezTo>
                <a:cubicBezTo>
                  <a:pt x="1682" y="236"/>
                  <a:pt x="1699" y="248"/>
                  <a:pt x="1725" y="264"/>
                </a:cubicBezTo>
                <a:cubicBezTo>
                  <a:pt x="1738" y="230"/>
                  <a:pt x="1737" y="222"/>
                  <a:pt x="1732" y="18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3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005513" y="1653779"/>
            <a:ext cx="225425" cy="483394"/>
          </a:xfrm>
          <a:custGeom>
            <a:avLst/>
            <a:gdLst>
              <a:gd name="T0" fmla="+- 0 17177 16684"/>
              <a:gd name="T1" fmla="*/ T0 w 625"/>
              <a:gd name="T2" fmla="+- 0 6318 6127"/>
              <a:gd name="T3" fmla="*/ 6318 h 1789"/>
              <a:gd name="T4" fmla="+- 0 17165 16684"/>
              <a:gd name="T5" fmla="*/ T4 w 625"/>
              <a:gd name="T6" fmla="+- 0 6297 6127"/>
              <a:gd name="T7" fmla="*/ 6297 h 1789"/>
              <a:gd name="T8" fmla="+- 0 17140 16684"/>
              <a:gd name="T9" fmla="*/ T8 w 625"/>
              <a:gd name="T10" fmla="+- 0 6405 6127"/>
              <a:gd name="T11" fmla="*/ 6405 h 1789"/>
              <a:gd name="T12" fmla="+- 0 17141 16684"/>
              <a:gd name="T13" fmla="*/ T12 w 625"/>
              <a:gd name="T14" fmla="+- 0 6664 6127"/>
              <a:gd name="T15" fmla="*/ 6664 h 1789"/>
              <a:gd name="T16" fmla="+- 0 17164 16684"/>
              <a:gd name="T17" fmla="*/ T16 w 625"/>
              <a:gd name="T18" fmla="+- 0 6921 6127"/>
              <a:gd name="T19" fmla="*/ 6921 h 1789"/>
              <a:gd name="T20" fmla="+- 0 17169 16684"/>
              <a:gd name="T21" fmla="*/ T20 w 625"/>
              <a:gd name="T22" fmla="+- 0 7016 6127"/>
              <a:gd name="T23" fmla="*/ 7016 h 1789"/>
              <a:gd name="T24" fmla="+- 0 17155 16684"/>
              <a:gd name="T25" fmla="*/ T24 w 625"/>
              <a:gd name="T26" fmla="+- 0 6964 6127"/>
              <a:gd name="T27" fmla="*/ 6964 h 1789"/>
              <a:gd name="T28" fmla="+- 0 17119 16684"/>
              <a:gd name="T29" fmla="*/ T28 w 625"/>
              <a:gd name="T30" fmla="+- 0 6127 6127"/>
              <a:gd name="T31" fmla="*/ 6127 h 1789"/>
              <a:gd name="T32" fmla="+- 0 17187 16684"/>
              <a:gd name="T33" fmla="*/ T32 w 625"/>
              <a:gd name="T34" fmla="+- 0 6158 6127"/>
              <a:gd name="T35" fmla="*/ 6158 h 1789"/>
              <a:gd name="T36" fmla="+- 0 17288 16684"/>
              <a:gd name="T37" fmla="*/ T36 w 625"/>
              <a:gd name="T38" fmla="+- 0 6290 6127"/>
              <a:gd name="T39" fmla="*/ 6290 h 1789"/>
              <a:gd name="T40" fmla="+- 0 17308 16684"/>
              <a:gd name="T41" fmla="*/ T40 w 625"/>
              <a:gd name="T42" fmla="+- 0 6320 6127"/>
              <a:gd name="T43" fmla="*/ 6320 h 1789"/>
              <a:gd name="T44" fmla="+- 0 17204 16684"/>
              <a:gd name="T45" fmla="*/ T44 w 625"/>
              <a:gd name="T46" fmla="+- 0 6275 6127"/>
              <a:gd name="T47" fmla="*/ 6275 h 1789"/>
              <a:gd name="T48" fmla="+- 0 17005 16684"/>
              <a:gd name="T49" fmla="*/ T48 w 625"/>
              <a:gd name="T50" fmla="+- 0 6188 6127"/>
              <a:gd name="T51" fmla="*/ 6188 h 1789"/>
              <a:gd name="T52" fmla="+- 0 16835 16684"/>
              <a:gd name="T53" fmla="*/ T52 w 625"/>
              <a:gd name="T54" fmla="+- 0 6180 6127"/>
              <a:gd name="T55" fmla="*/ 6180 h 1789"/>
              <a:gd name="T56" fmla="+- 0 16733 16684"/>
              <a:gd name="T57" fmla="*/ T56 w 625"/>
              <a:gd name="T58" fmla="+- 0 6354 6127"/>
              <a:gd name="T59" fmla="*/ 6354 h 1789"/>
              <a:gd name="T60" fmla="+- 0 16700 16684"/>
              <a:gd name="T61" fmla="*/ T60 w 625"/>
              <a:gd name="T62" fmla="+- 0 6527 6127"/>
              <a:gd name="T63" fmla="*/ 6527 h 1789"/>
              <a:gd name="T64" fmla="+- 0 16684 16684"/>
              <a:gd name="T65" fmla="*/ T64 w 625"/>
              <a:gd name="T66" fmla="+- 0 6661 6127"/>
              <a:gd name="T67" fmla="*/ 6661 h 1789"/>
              <a:gd name="T68" fmla="+- 0 16923 16684"/>
              <a:gd name="T69" fmla="*/ T68 w 625"/>
              <a:gd name="T70" fmla="+- 0 7628 6127"/>
              <a:gd name="T71" fmla="*/ 7628 h 1789"/>
              <a:gd name="T72" fmla="+- 0 16924 16684"/>
              <a:gd name="T73" fmla="*/ T72 w 625"/>
              <a:gd name="T74" fmla="+- 0 7578 6127"/>
              <a:gd name="T75" fmla="*/ 7578 h 1789"/>
              <a:gd name="T76" fmla="+- 0 16870 16684"/>
              <a:gd name="T77" fmla="*/ T76 w 625"/>
              <a:gd name="T78" fmla="+- 0 7627 6127"/>
              <a:gd name="T79" fmla="*/ 7627 h 1789"/>
              <a:gd name="T80" fmla="+- 0 16803 16684"/>
              <a:gd name="T81" fmla="*/ T80 w 625"/>
              <a:gd name="T82" fmla="+- 0 7762 6127"/>
              <a:gd name="T83" fmla="*/ 7762 h 1789"/>
              <a:gd name="T84" fmla="+- 0 16797 16684"/>
              <a:gd name="T85" fmla="*/ T84 w 625"/>
              <a:gd name="T86" fmla="+- 0 7894 6127"/>
              <a:gd name="T87" fmla="*/ 7894 h 1789"/>
              <a:gd name="T88" fmla="+- 0 16820 16684"/>
              <a:gd name="T89" fmla="*/ T88 w 625"/>
              <a:gd name="T90" fmla="+- 0 7915 6127"/>
              <a:gd name="T91" fmla="*/ 7915 h 1789"/>
              <a:gd name="T92" fmla="+- 0 16882 16684"/>
              <a:gd name="T93" fmla="*/ T92 w 625"/>
              <a:gd name="T94" fmla="+- 0 7794 6127"/>
              <a:gd name="T95" fmla="*/ 7794 h 1789"/>
              <a:gd name="T96" fmla="+- 0 16921 16684"/>
              <a:gd name="T97" fmla="*/ T96 w 625"/>
              <a:gd name="T98" fmla="+- 0 7510 6127"/>
              <a:gd name="T99" fmla="*/ 7510 h 1789"/>
              <a:gd name="T100" fmla="+- 0 16918 16684"/>
              <a:gd name="T101" fmla="*/ T100 w 625"/>
              <a:gd name="T102" fmla="+- 0 7307 6127"/>
              <a:gd name="T103" fmla="*/ 7307 h 1789"/>
              <a:gd name="T104" fmla="+- 0 16912 16684"/>
              <a:gd name="T105" fmla="*/ T104 w 625"/>
              <a:gd name="T106" fmla="+- 0 7286 6127"/>
              <a:gd name="T107" fmla="*/ 7286 h 1789"/>
              <a:gd name="T108" fmla="+- 0 16938 16684"/>
              <a:gd name="T109" fmla="*/ T108 w 625"/>
              <a:gd name="T110" fmla="+- 0 7427 6127"/>
              <a:gd name="T111" fmla="*/ 7427 h 1789"/>
              <a:gd name="T112" fmla="+- 0 17009 16684"/>
              <a:gd name="T113" fmla="*/ T112 w 625"/>
              <a:gd name="T114" fmla="+- 0 7764 6127"/>
              <a:gd name="T115" fmla="*/ 7764 h 1789"/>
              <a:gd name="T116" fmla="+- 0 17031 16684"/>
              <a:gd name="T117" fmla="*/ T116 w 625"/>
              <a:gd name="T118" fmla="+- 0 7886 6127"/>
              <a:gd name="T119" fmla="*/ 7886 h 1789"/>
              <a:gd name="T120" fmla="+- 0 17034 16684"/>
              <a:gd name="T121" fmla="*/ T120 w 625"/>
              <a:gd name="T122" fmla="+- 0 7899 6127"/>
              <a:gd name="T123" fmla="*/ 7899 h 1789"/>
              <a:gd name="T124" fmla="+- 0 17240 16684"/>
              <a:gd name="T125" fmla="*/ T124 w 625"/>
              <a:gd name="T126" fmla="+- 0 7697 6127"/>
              <a:gd name="T127" fmla="*/ 7697 h 1789"/>
              <a:gd name="T128" fmla="+- 0 17252 16684"/>
              <a:gd name="T129" fmla="*/ T128 w 625"/>
              <a:gd name="T130" fmla="+- 0 7823 6127"/>
              <a:gd name="T131" fmla="*/ 7823 h 1789"/>
              <a:gd name="T132" fmla="+- 0 17240 16684"/>
              <a:gd name="T133" fmla="*/ T132 w 625"/>
              <a:gd name="T134" fmla="+- 0 7839 6127"/>
              <a:gd name="T135" fmla="*/ 7839 h 178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</a:cxnLst>
            <a:rect l="0" t="0" r="r" b="b"/>
            <a:pathLst>
              <a:path w="625" h="1789" extrusionOk="0">
                <a:moveTo>
                  <a:pt x="493" y="191"/>
                </a:moveTo>
                <a:cubicBezTo>
                  <a:pt x="489" y="178"/>
                  <a:pt x="489" y="174"/>
                  <a:pt x="481" y="170"/>
                </a:cubicBezTo>
                <a:cubicBezTo>
                  <a:pt x="464" y="205"/>
                  <a:pt x="459" y="239"/>
                  <a:pt x="456" y="278"/>
                </a:cubicBezTo>
                <a:cubicBezTo>
                  <a:pt x="450" y="364"/>
                  <a:pt x="452" y="451"/>
                  <a:pt x="457" y="537"/>
                </a:cubicBezTo>
                <a:cubicBezTo>
                  <a:pt x="462" y="623"/>
                  <a:pt x="472" y="708"/>
                  <a:pt x="480" y="794"/>
                </a:cubicBezTo>
                <a:cubicBezTo>
                  <a:pt x="483" y="827"/>
                  <a:pt x="487" y="857"/>
                  <a:pt x="485" y="889"/>
                </a:cubicBezTo>
                <a:cubicBezTo>
                  <a:pt x="476" y="866"/>
                  <a:pt x="473" y="855"/>
                  <a:pt x="471" y="837"/>
                </a:cubicBezTo>
              </a:path>
              <a:path w="625" h="1789" extrusionOk="0">
                <a:moveTo>
                  <a:pt x="435" y="0"/>
                </a:moveTo>
                <a:cubicBezTo>
                  <a:pt x="454" y="9"/>
                  <a:pt x="487" y="18"/>
                  <a:pt x="503" y="31"/>
                </a:cubicBezTo>
                <a:cubicBezTo>
                  <a:pt x="542" y="64"/>
                  <a:pt x="571" y="123"/>
                  <a:pt x="604" y="163"/>
                </a:cubicBezTo>
                <a:cubicBezTo>
                  <a:pt x="616" y="179"/>
                  <a:pt x="619" y="182"/>
                  <a:pt x="624" y="193"/>
                </a:cubicBezTo>
                <a:cubicBezTo>
                  <a:pt x="591" y="183"/>
                  <a:pt x="555" y="165"/>
                  <a:pt x="520" y="148"/>
                </a:cubicBezTo>
                <a:cubicBezTo>
                  <a:pt x="456" y="116"/>
                  <a:pt x="390" y="82"/>
                  <a:pt x="321" y="61"/>
                </a:cubicBezTo>
                <a:cubicBezTo>
                  <a:pt x="269" y="45"/>
                  <a:pt x="204" y="33"/>
                  <a:pt x="151" y="53"/>
                </a:cubicBezTo>
                <a:cubicBezTo>
                  <a:pt x="82" y="79"/>
                  <a:pt x="66" y="165"/>
                  <a:pt x="49" y="227"/>
                </a:cubicBezTo>
                <a:cubicBezTo>
                  <a:pt x="34" y="285"/>
                  <a:pt x="23" y="341"/>
                  <a:pt x="16" y="400"/>
                </a:cubicBezTo>
                <a:cubicBezTo>
                  <a:pt x="11" y="445"/>
                  <a:pt x="4" y="489"/>
                  <a:pt x="0" y="534"/>
                </a:cubicBezTo>
              </a:path>
              <a:path w="625" h="1789" extrusionOk="0">
                <a:moveTo>
                  <a:pt x="239" y="1501"/>
                </a:moveTo>
                <a:cubicBezTo>
                  <a:pt x="243" y="1482"/>
                  <a:pt x="242" y="1471"/>
                  <a:pt x="240" y="1451"/>
                </a:cubicBezTo>
                <a:cubicBezTo>
                  <a:pt x="217" y="1462"/>
                  <a:pt x="202" y="1480"/>
                  <a:pt x="186" y="1500"/>
                </a:cubicBezTo>
                <a:cubicBezTo>
                  <a:pt x="155" y="1541"/>
                  <a:pt x="135" y="1587"/>
                  <a:pt x="119" y="1635"/>
                </a:cubicBezTo>
                <a:cubicBezTo>
                  <a:pt x="106" y="1677"/>
                  <a:pt x="96" y="1724"/>
                  <a:pt x="113" y="1767"/>
                </a:cubicBezTo>
                <a:cubicBezTo>
                  <a:pt x="122" y="1781"/>
                  <a:pt x="125" y="1785"/>
                  <a:pt x="136" y="1788"/>
                </a:cubicBezTo>
                <a:cubicBezTo>
                  <a:pt x="174" y="1758"/>
                  <a:pt x="184" y="1715"/>
                  <a:pt x="198" y="1667"/>
                </a:cubicBezTo>
                <a:cubicBezTo>
                  <a:pt x="224" y="1575"/>
                  <a:pt x="233" y="1479"/>
                  <a:pt x="237" y="1383"/>
                </a:cubicBezTo>
                <a:cubicBezTo>
                  <a:pt x="240" y="1317"/>
                  <a:pt x="243" y="1245"/>
                  <a:pt x="234" y="1180"/>
                </a:cubicBezTo>
                <a:cubicBezTo>
                  <a:pt x="232" y="1173"/>
                  <a:pt x="230" y="1166"/>
                  <a:pt x="228" y="1159"/>
                </a:cubicBezTo>
                <a:cubicBezTo>
                  <a:pt x="231" y="1207"/>
                  <a:pt x="244" y="1253"/>
                  <a:pt x="254" y="1300"/>
                </a:cubicBezTo>
                <a:cubicBezTo>
                  <a:pt x="279" y="1412"/>
                  <a:pt x="305" y="1524"/>
                  <a:pt x="325" y="1637"/>
                </a:cubicBezTo>
                <a:cubicBezTo>
                  <a:pt x="332" y="1678"/>
                  <a:pt x="337" y="1719"/>
                  <a:pt x="347" y="1759"/>
                </a:cubicBezTo>
                <a:cubicBezTo>
                  <a:pt x="348" y="1763"/>
                  <a:pt x="349" y="1768"/>
                  <a:pt x="350" y="1772"/>
                </a:cubicBezTo>
              </a:path>
              <a:path w="625" h="1789" extrusionOk="0">
                <a:moveTo>
                  <a:pt x="556" y="1570"/>
                </a:moveTo>
                <a:cubicBezTo>
                  <a:pt x="563" y="1614"/>
                  <a:pt x="568" y="1652"/>
                  <a:pt x="568" y="1696"/>
                </a:cubicBezTo>
                <a:cubicBezTo>
                  <a:pt x="568" y="1721"/>
                  <a:pt x="570" y="1779"/>
                  <a:pt x="556" y="1712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4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165850" y="2000250"/>
            <a:ext cx="6350" cy="5954"/>
          </a:xfrm>
          <a:custGeom>
            <a:avLst/>
            <a:gdLst>
              <a:gd name="T0" fmla="+- 0 17128 17128"/>
              <a:gd name="T1" fmla="*/ T0 w 15"/>
              <a:gd name="T2" fmla="+- 0 7430 7409"/>
              <a:gd name="T3" fmla="*/ 7430 h 22"/>
              <a:gd name="T4" fmla="+- 0 17131 17128"/>
              <a:gd name="T5" fmla="*/ T4 w 15"/>
              <a:gd name="T6" fmla="+- 0 7414 7409"/>
              <a:gd name="T7" fmla="*/ 7414 h 22"/>
              <a:gd name="T8" fmla="+- 0 17128 17128"/>
              <a:gd name="T9" fmla="*/ T8 w 15"/>
              <a:gd name="T10" fmla="+- 0 7414 7409"/>
              <a:gd name="T11" fmla="*/ 7414 h 22"/>
              <a:gd name="T12" fmla="+- 0 17142 17128"/>
              <a:gd name="T13" fmla="*/ T12 w 15"/>
              <a:gd name="T14" fmla="+- 0 7409 7409"/>
              <a:gd name="T15" fmla="*/ 7409 h 2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5" h="22" extrusionOk="0">
                <a:moveTo>
                  <a:pt x="0" y="21"/>
                </a:moveTo>
                <a:cubicBezTo>
                  <a:pt x="3" y="5"/>
                  <a:pt x="0" y="5"/>
                  <a:pt x="14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5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296026" y="1900238"/>
            <a:ext cx="682625" cy="279797"/>
          </a:xfrm>
          <a:custGeom>
            <a:avLst/>
            <a:gdLst>
              <a:gd name="T0" fmla="+- 0 17648 17487"/>
              <a:gd name="T1" fmla="*/ T0 w 1897"/>
              <a:gd name="T2" fmla="+- 0 7615 7039"/>
              <a:gd name="T3" fmla="*/ 7615 h 1033"/>
              <a:gd name="T4" fmla="+- 0 17487 17487"/>
              <a:gd name="T5" fmla="*/ T4 w 1897"/>
              <a:gd name="T6" fmla="+- 0 7743 7039"/>
              <a:gd name="T7" fmla="*/ 7743 h 1033"/>
              <a:gd name="T8" fmla="+- 0 17620 17487"/>
              <a:gd name="T9" fmla="*/ T8 w 1897"/>
              <a:gd name="T10" fmla="+- 0 7808 7039"/>
              <a:gd name="T11" fmla="*/ 7808 h 1033"/>
              <a:gd name="T12" fmla="+- 0 17644 17487"/>
              <a:gd name="T13" fmla="*/ T12 w 1897"/>
              <a:gd name="T14" fmla="+- 0 7933 7039"/>
              <a:gd name="T15" fmla="*/ 7933 h 1033"/>
              <a:gd name="T16" fmla="+- 0 17493 17487"/>
              <a:gd name="T17" fmla="*/ T16 w 1897"/>
              <a:gd name="T18" fmla="+- 0 7965 7039"/>
              <a:gd name="T19" fmla="*/ 7965 h 1033"/>
              <a:gd name="T20" fmla="+- 0 17881 17487"/>
              <a:gd name="T21" fmla="*/ T20 w 1897"/>
              <a:gd name="T22" fmla="+- 0 7717 7039"/>
              <a:gd name="T23" fmla="*/ 7717 h 1033"/>
              <a:gd name="T24" fmla="+- 0 17826 17487"/>
              <a:gd name="T25" fmla="*/ T24 w 1897"/>
              <a:gd name="T26" fmla="+- 0 7933 7039"/>
              <a:gd name="T27" fmla="*/ 7933 h 1033"/>
              <a:gd name="T28" fmla="+- 0 18019 17487"/>
              <a:gd name="T29" fmla="*/ T28 w 1897"/>
              <a:gd name="T30" fmla="+- 0 7935 7039"/>
              <a:gd name="T31" fmla="*/ 7935 h 1033"/>
              <a:gd name="T32" fmla="+- 0 18196 17487"/>
              <a:gd name="T33" fmla="*/ T32 w 1897"/>
              <a:gd name="T34" fmla="+- 0 7907 7039"/>
              <a:gd name="T35" fmla="*/ 7907 h 1033"/>
              <a:gd name="T36" fmla="+- 0 18287 17487"/>
              <a:gd name="T37" fmla="*/ T36 w 1897"/>
              <a:gd name="T38" fmla="+- 0 7776 7039"/>
              <a:gd name="T39" fmla="*/ 7776 h 1033"/>
              <a:gd name="T40" fmla="+- 0 18262 17487"/>
              <a:gd name="T41" fmla="*/ T40 w 1897"/>
              <a:gd name="T42" fmla="+- 0 7645 7039"/>
              <a:gd name="T43" fmla="*/ 7645 h 1033"/>
              <a:gd name="T44" fmla="+- 0 18224 17487"/>
              <a:gd name="T45" fmla="*/ T44 w 1897"/>
              <a:gd name="T46" fmla="+- 0 7871 7039"/>
              <a:gd name="T47" fmla="*/ 7871 h 1033"/>
              <a:gd name="T48" fmla="+- 0 18378 17487"/>
              <a:gd name="T49" fmla="*/ T48 w 1897"/>
              <a:gd name="T50" fmla="+- 0 7996 7039"/>
              <a:gd name="T51" fmla="*/ 7996 h 1033"/>
              <a:gd name="T52" fmla="+- 0 18605 17487"/>
              <a:gd name="T53" fmla="*/ T52 w 1897"/>
              <a:gd name="T54" fmla="+- 0 8018 7039"/>
              <a:gd name="T55" fmla="*/ 8018 h 1033"/>
              <a:gd name="T56" fmla="+- 0 18629 17487"/>
              <a:gd name="T57" fmla="*/ T56 w 1897"/>
              <a:gd name="T58" fmla="+- 0 7892 7039"/>
              <a:gd name="T59" fmla="*/ 7892 h 1033"/>
              <a:gd name="T60" fmla="+- 0 18731 17487"/>
              <a:gd name="T61" fmla="*/ T60 w 1897"/>
              <a:gd name="T62" fmla="+- 0 7622 7039"/>
              <a:gd name="T63" fmla="*/ 7622 h 1033"/>
              <a:gd name="T64" fmla="+- 0 18961 17487"/>
              <a:gd name="T65" fmla="*/ T64 w 1897"/>
              <a:gd name="T66" fmla="+- 0 7116 7039"/>
              <a:gd name="T67" fmla="*/ 7116 h 1033"/>
              <a:gd name="T68" fmla="+- 0 18959 17487"/>
              <a:gd name="T69" fmla="*/ T68 w 1897"/>
              <a:gd name="T70" fmla="+- 0 7452 7039"/>
              <a:gd name="T71" fmla="*/ 7452 h 1033"/>
              <a:gd name="T72" fmla="+- 0 18973 17487"/>
              <a:gd name="T73" fmla="*/ T72 w 1897"/>
              <a:gd name="T74" fmla="+- 0 7956 7039"/>
              <a:gd name="T75" fmla="*/ 7956 h 1033"/>
              <a:gd name="T76" fmla="+- 0 18967 17487"/>
              <a:gd name="T77" fmla="*/ T76 w 1897"/>
              <a:gd name="T78" fmla="+- 0 8013 7039"/>
              <a:gd name="T79" fmla="*/ 8013 h 1033"/>
              <a:gd name="T80" fmla="+- 0 17960 17487"/>
              <a:gd name="T81" fmla="*/ T80 w 1897"/>
              <a:gd name="T82" fmla="+- 0 7597 7039"/>
              <a:gd name="T83" fmla="*/ 7597 h 1033"/>
              <a:gd name="T84" fmla="+- 0 18027 17487"/>
              <a:gd name="T85" fmla="*/ T84 w 1897"/>
              <a:gd name="T86" fmla="+- 0 7892 7039"/>
              <a:gd name="T87" fmla="*/ 7892 h 1033"/>
              <a:gd name="T88" fmla="+- 0 18050 17487"/>
              <a:gd name="T89" fmla="*/ T88 w 1897"/>
              <a:gd name="T90" fmla="+- 0 7814 7039"/>
              <a:gd name="T91" fmla="*/ 7814 h 1033"/>
              <a:gd name="T92" fmla="+- 0 18135 17487"/>
              <a:gd name="T93" fmla="*/ T92 w 1897"/>
              <a:gd name="T94" fmla="+- 0 7510 7039"/>
              <a:gd name="T95" fmla="*/ 7510 h 1033"/>
              <a:gd name="T96" fmla="+- 0 18644 17487"/>
              <a:gd name="T97" fmla="*/ T96 w 1897"/>
              <a:gd name="T98" fmla="+- 0 7039 7039"/>
              <a:gd name="T99" fmla="*/ 7039 h 1033"/>
              <a:gd name="T100" fmla="+- 0 18652 17487"/>
              <a:gd name="T101" fmla="*/ T100 w 1897"/>
              <a:gd name="T102" fmla="+- 0 7590 7039"/>
              <a:gd name="T103" fmla="*/ 7590 h 1033"/>
              <a:gd name="T104" fmla="+- 0 18661 17487"/>
              <a:gd name="T105" fmla="*/ T104 w 1897"/>
              <a:gd name="T106" fmla="+- 0 8055 7039"/>
              <a:gd name="T107" fmla="*/ 8055 h 1033"/>
              <a:gd name="T108" fmla="+- 0 18828 17487"/>
              <a:gd name="T109" fmla="*/ T108 w 1897"/>
              <a:gd name="T110" fmla="+- 0 7626 7039"/>
              <a:gd name="T111" fmla="*/ 7626 h 1033"/>
              <a:gd name="T112" fmla="+- 0 18659 17487"/>
              <a:gd name="T113" fmla="*/ T112 w 1897"/>
              <a:gd name="T114" fmla="+- 0 7667 7039"/>
              <a:gd name="T115" fmla="*/ 7667 h 1033"/>
              <a:gd name="T116" fmla="+- 0 18543 17487"/>
              <a:gd name="T117" fmla="*/ T116 w 1897"/>
              <a:gd name="T118" fmla="+- 0 7756 7039"/>
              <a:gd name="T119" fmla="*/ 7756 h 1033"/>
              <a:gd name="T120" fmla="+- 0 19125 17487"/>
              <a:gd name="T121" fmla="*/ T120 w 1897"/>
              <a:gd name="T122" fmla="+- 0 7607 7039"/>
              <a:gd name="T123" fmla="*/ 7607 h 1033"/>
              <a:gd name="T124" fmla="+- 0 19069 17487"/>
              <a:gd name="T125" fmla="*/ T124 w 1897"/>
              <a:gd name="T126" fmla="+- 0 7244 7039"/>
              <a:gd name="T127" fmla="*/ 7244 h 1033"/>
              <a:gd name="T128" fmla="+- 0 18969 17487"/>
              <a:gd name="T129" fmla="*/ T128 w 1897"/>
              <a:gd name="T130" fmla="+- 0 7527 7039"/>
              <a:gd name="T131" fmla="*/ 7527 h 1033"/>
              <a:gd name="T132" fmla="+- 0 19266 17487"/>
              <a:gd name="T133" fmla="*/ T132 w 1897"/>
              <a:gd name="T134" fmla="+- 0 8061 7039"/>
              <a:gd name="T135" fmla="*/ 8061 h 103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</a:cxnLst>
            <a:rect l="0" t="0" r="r" b="b"/>
            <a:pathLst>
              <a:path w="1897" h="1033" extrusionOk="0">
                <a:moveTo>
                  <a:pt x="154" y="593"/>
                </a:moveTo>
                <a:cubicBezTo>
                  <a:pt x="156" y="587"/>
                  <a:pt x="159" y="582"/>
                  <a:pt x="161" y="576"/>
                </a:cubicBezTo>
                <a:cubicBezTo>
                  <a:pt x="138" y="572"/>
                  <a:pt x="121" y="584"/>
                  <a:pt x="101" y="596"/>
                </a:cubicBezTo>
                <a:cubicBezTo>
                  <a:pt x="61" y="619"/>
                  <a:pt x="9" y="656"/>
                  <a:pt x="0" y="704"/>
                </a:cubicBezTo>
                <a:cubicBezTo>
                  <a:pt x="-4" y="727"/>
                  <a:pt x="12" y="737"/>
                  <a:pt x="32" y="742"/>
                </a:cubicBezTo>
                <a:cubicBezTo>
                  <a:pt x="67" y="751"/>
                  <a:pt x="101" y="750"/>
                  <a:pt x="133" y="769"/>
                </a:cubicBezTo>
                <a:cubicBezTo>
                  <a:pt x="160" y="785"/>
                  <a:pt x="179" y="805"/>
                  <a:pt x="185" y="835"/>
                </a:cubicBezTo>
                <a:cubicBezTo>
                  <a:pt x="190" y="861"/>
                  <a:pt x="179" y="881"/>
                  <a:pt x="157" y="894"/>
                </a:cubicBezTo>
                <a:cubicBezTo>
                  <a:pt x="131" y="909"/>
                  <a:pt x="100" y="913"/>
                  <a:pt x="72" y="919"/>
                </a:cubicBezTo>
                <a:cubicBezTo>
                  <a:pt x="51" y="924"/>
                  <a:pt x="27" y="926"/>
                  <a:pt x="6" y="926"/>
                </a:cubicBezTo>
              </a:path>
              <a:path w="1897" h="1033" extrusionOk="0">
                <a:moveTo>
                  <a:pt x="450" y="636"/>
                </a:moveTo>
                <a:cubicBezTo>
                  <a:pt x="427" y="647"/>
                  <a:pt x="412" y="659"/>
                  <a:pt x="394" y="678"/>
                </a:cubicBezTo>
                <a:cubicBezTo>
                  <a:pt x="363" y="711"/>
                  <a:pt x="342" y="744"/>
                  <a:pt x="327" y="786"/>
                </a:cubicBezTo>
                <a:cubicBezTo>
                  <a:pt x="313" y="826"/>
                  <a:pt x="314" y="859"/>
                  <a:pt x="339" y="894"/>
                </a:cubicBezTo>
                <a:cubicBezTo>
                  <a:pt x="362" y="925"/>
                  <a:pt x="418" y="936"/>
                  <a:pt x="454" y="928"/>
                </a:cubicBezTo>
                <a:cubicBezTo>
                  <a:pt x="482" y="922"/>
                  <a:pt x="507" y="910"/>
                  <a:pt x="532" y="896"/>
                </a:cubicBezTo>
                <a:cubicBezTo>
                  <a:pt x="545" y="890"/>
                  <a:pt x="548" y="888"/>
                  <a:pt x="555" y="883"/>
                </a:cubicBezTo>
              </a:path>
              <a:path w="1897" h="1033" extrusionOk="0">
                <a:moveTo>
                  <a:pt x="709" y="868"/>
                </a:moveTo>
                <a:cubicBezTo>
                  <a:pt x="722" y="904"/>
                  <a:pt x="737" y="875"/>
                  <a:pt x="754" y="852"/>
                </a:cubicBezTo>
                <a:cubicBezTo>
                  <a:pt x="778" y="819"/>
                  <a:pt x="793" y="777"/>
                  <a:pt x="800" y="737"/>
                </a:cubicBezTo>
                <a:cubicBezTo>
                  <a:pt x="805" y="708"/>
                  <a:pt x="815" y="630"/>
                  <a:pt x="787" y="609"/>
                </a:cubicBezTo>
                <a:cubicBezTo>
                  <a:pt x="783" y="608"/>
                  <a:pt x="779" y="607"/>
                  <a:pt x="775" y="606"/>
                </a:cubicBezTo>
                <a:cubicBezTo>
                  <a:pt x="752" y="629"/>
                  <a:pt x="744" y="654"/>
                  <a:pt x="739" y="687"/>
                </a:cubicBezTo>
                <a:cubicBezTo>
                  <a:pt x="732" y="735"/>
                  <a:pt x="727" y="784"/>
                  <a:pt x="737" y="832"/>
                </a:cubicBezTo>
                <a:cubicBezTo>
                  <a:pt x="745" y="871"/>
                  <a:pt x="762" y="911"/>
                  <a:pt x="796" y="935"/>
                </a:cubicBezTo>
                <a:cubicBezTo>
                  <a:pt x="827" y="956"/>
                  <a:pt x="855" y="963"/>
                  <a:pt x="891" y="957"/>
                </a:cubicBezTo>
                <a:cubicBezTo>
                  <a:pt x="914" y="952"/>
                  <a:pt x="922" y="951"/>
                  <a:pt x="936" y="943"/>
                </a:cubicBezTo>
              </a:path>
              <a:path w="1897" h="1033" extrusionOk="0">
                <a:moveTo>
                  <a:pt x="1118" y="979"/>
                </a:moveTo>
                <a:cubicBezTo>
                  <a:pt x="1117" y="962"/>
                  <a:pt x="1121" y="946"/>
                  <a:pt x="1123" y="929"/>
                </a:cubicBezTo>
                <a:cubicBezTo>
                  <a:pt x="1126" y="904"/>
                  <a:pt x="1136" y="877"/>
                  <a:pt x="1142" y="853"/>
                </a:cubicBezTo>
                <a:cubicBezTo>
                  <a:pt x="1153" y="810"/>
                  <a:pt x="1164" y="768"/>
                  <a:pt x="1176" y="725"/>
                </a:cubicBezTo>
                <a:cubicBezTo>
                  <a:pt x="1190" y="675"/>
                  <a:pt x="1207" y="621"/>
                  <a:pt x="1244" y="583"/>
                </a:cubicBezTo>
                <a:cubicBezTo>
                  <a:pt x="1266" y="561"/>
                  <a:pt x="1281" y="555"/>
                  <a:pt x="1309" y="550"/>
                </a:cubicBezTo>
              </a:path>
              <a:path w="1897" h="1033" extrusionOk="0">
                <a:moveTo>
                  <a:pt x="1474" y="77"/>
                </a:moveTo>
                <a:cubicBezTo>
                  <a:pt x="1475" y="100"/>
                  <a:pt x="1479" y="123"/>
                  <a:pt x="1480" y="146"/>
                </a:cubicBezTo>
                <a:cubicBezTo>
                  <a:pt x="1486" y="235"/>
                  <a:pt x="1474" y="324"/>
                  <a:pt x="1472" y="413"/>
                </a:cubicBezTo>
                <a:cubicBezTo>
                  <a:pt x="1470" y="513"/>
                  <a:pt x="1463" y="614"/>
                  <a:pt x="1467" y="714"/>
                </a:cubicBezTo>
                <a:cubicBezTo>
                  <a:pt x="1469" y="782"/>
                  <a:pt x="1476" y="850"/>
                  <a:pt x="1486" y="917"/>
                </a:cubicBezTo>
                <a:cubicBezTo>
                  <a:pt x="1490" y="941"/>
                  <a:pt x="1522" y="983"/>
                  <a:pt x="1498" y="989"/>
                </a:cubicBezTo>
                <a:cubicBezTo>
                  <a:pt x="1486" y="986"/>
                  <a:pt x="1482" y="984"/>
                  <a:pt x="1480" y="974"/>
                </a:cubicBezTo>
              </a:path>
              <a:path w="1897" h="1033" extrusionOk="0">
                <a:moveTo>
                  <a:pt x="496" y="505"/>
                </a:moveTo>
                <a:cubicBezTo>
                  <a:pt x="484" y="519"/>
                  <a:pt x="476" y="537"/>
                  <a:pt x="473" y="558"/>
                </a:cubicBezTo>
                <a:cubicBezTo>
                  <a:pt x="466" y="604"/>
                  <a:pt x="481" y="648"/>
                  <a:pt x="491" y="692"/>
                </a:cubicBezTo>
                <a:cubicBezTo>
                  <a:pt x="504" y="747"/>
                  <a:pt x="523" y="799"/>
                  <a:pt x="540" y="853"/>
                </a:cubicBezTo>
                <a:cubicBezTo>
                  <a:pt x="547" y="876"/>
                  <a:pt x="548" y="882"/>
                  <a:pt x="555" y="896"/>
                </a:cubicBezTo>
                <a:cubicBezTo>
                  <a:pt x="561" y="856"/>
                  <a:pt x="560" y="816"/>
                  <a:pt x="563" y="775"/>
                </a:cubicBezTo>
                <a:cubicBezTo>
                  <a:pt x="568" y="710"/>
                  <a:pt x="577" y="646"/>
                  <a:pt x="593" y="583"/>
                </a:cubicBezTo>
                <a:cubicBezTo>
                  <a:pt x="603" y="543"/>
                  <a:pt x="618" y="500"/>
                  <a:pt x="648" y="471"/>
                </a:cubicBezTo>
                <a:cubicBezTo>
                  <a:pt x="664" y="455"/>
                  <a:pt x="681" y="460"/>
                  <a:pt x="702" y="460"/>
                </a:cubicBezTo>
              </a:path>
              <a:path w="1897" h="1033" extrusionOk="0">
                <a:moveTo>
                  <a:pt x="1157" y="0"/>
                </a:moveTo>
                <a:cubicBezTo>
                  <a:pt x="1149" y="36"/>
                  <a:pt x="1146" y="74"/>
                  <a:pt x="1144" y="111"/>
                </a:cubicBezTo>
                <a:cubicBezTo>
                  <a:pt x="1138" y="258"/>
                  <a:pt x="1152" y="405"/>
                  <a:pt x="1165" y="551"/>
                </a:cubicBezTo>
                <a:cubicBezTo>
                  <a:pt x="1174" y="653"/>
                  <a:pt x="1182" y="755"/>
                  <a:pt x="1182" y="858"/>
                </a:cubicBezTo>
                <a:cubicBezTo>
                  <a:pt x="1182" y="910"/>
                  <a:pt x="1179" y="964"/>
                  <a:pt x="1174" y="1016"/>
                </a:cubicBezTo>
                <a:cubicBezTo>
                  <a:pt x="1171" y="1032"/>
                  <a:pt x="1170" y="1037"/>
                  <a:pt x="1184" y="1022"/>
                </a:cubicBezTo>
              </a:path>
              <a:path w="1897" h="1033" extrusionOk="0">
                <a:moveTo>
                  <a:pt x="1341" y="587"/>
                </a:moveTo>
                <a:cubicBezTo>
                  <a:pt x="1319" y="597"/>
                  <a:pt x="1303" y="589"/>
                  <a:pt x="1279" y="593"/>
                </a:cubicBezTo>
                <a:cubicBezTo>
                  <a:pt x="1243" y="599"/>
                  <a:pt x="1204" y="611"/>
                  <a:pt x="1172" y="628"/>
                </a:cubicBezTo>
                <a:cubicBezTo>
                  <a:pt x="1145" y="642"/>
                  <a:pt x="1117" y="667"/>
                  <a:pt x="1094" y="686"/>
                </a:cubicBezTo>
                <a:cubicBezTo>
                  <a:pt x="1079" y="698"/>
                  <a:pt x="1073" y="708"/>
                  <a:pt x="1056" y="717"/>
                </a:cubicBezTo>
              </a:path>
              <a:path w="1897" h="1033" extrusionOk="0">
                <a:moveTo>
                  <a:pt x="1619" y="624"/>
                </a:moveTo>
                <a:cubicBezTo>
                  <a:pt x="1623" y="599"/>
                  <a:pt x="1629" y="590"/>
                  <a:pt x="1638" y="568"/>
                </a:cubicBezTo>
                <a:cubicBezTo>
                  <a:pt x="1653" y="529"/>
                  <a:pt x="1656" y="485"/>
                  <a:pt x="1654" y="444"/>
                </a:cubicBezTo>
                <a:cubicBezTo>
                  <a:pt x="1649" y="356"/>
                  <a:pt x="1632" y="275"/>
                  <a:pt x="1582" y="205"/>
                </a:cubicBezTo>
                <a:cubicBezTo>
                  <a:pt x="1560" y="225"/>
                  <a:pt x="1547" y="243"/>
                  <a:pt x="1535" y="278"/>
                </a:cubicBezTo>
                <a:cubicBezTo>
                  <a:pt x="1511" y="346"/>
                  <a:pt x="1492" y="417"/>
                  <a:pt x="1482" y="488"/>
                </a:cubicBezTo>
                <a:cubicBezTo>
                  <a:pt x="1464" y="614"/>
                  <a:pt x="1472" y="754"/>
                  <a:pt x="1537" y="867"/>
                </a:cubicBezTo>
                <a:cubicBezTo>
                  <a:pt x="1584" y="948"/>
                  <a:pt x="1678" y="1029"/>
                  <a:pt x="1779" y="1022"/>
                </a:cubicBezTo>
                <a:cubicBezTo>
                  <a:pt x="1835" y="1018"/>
                  <a:pt x="1868" y="976"/>
                  <a:pt x="1896" y="93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6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151188" y="579835"/>
            <a:ext cx="2654300" cy="117872"/>
          </a:xfrm>
          <a:custGeom>
            <a:avLst/>
            <a:gdLst>
              <a:gd name="T0" fmla="+- 0 16125 8752"/>
              <a:gd name="T1" fmla="*/ T0 w 7374"/>
              <a:gd name="T2" fmla="+- 0 2290 2146"/>
              <a:gd name="T3" fmla="*/ 2290 h 440"/>
              <a:gd name="T4" fmla="+- 0 16083 8752"/>
              <a:gd name="T5" fmla="*/ T4 w 7374"/>
              <a:gd name="T6" fmla="+- 0 2291 2146"/>
              <a:gd name="T7" fmla="*/ 2291 h 440"/>
              <a:gd name="T8" fmla="+- 0 16033 8752"/>
              <a:gd name="T9" fmla="*/ T8 w 7374"/>
              <a:gd name="T10" fmla="+- 0 2290 2146"/>
              <a:gd name="T11" fmla="*/ 2290 h 440"/>
              <a:gd name="T12" fmla="+- 0 15986 8752"/>
              <a:gd name="T13" fmla="*/ T12 w 7374"/>
              <a:gd name="T14" fmla="+- 0 2292 2146"/>
              <a:gd name="T15" fmla="*/ 2292 h 440"/>
              <a:gd name="T16" fmla="+- 0 15645 8752"/>
              <a:gd name="T17" fmla="*/ T16 w 7374"/>
              <a:gd name="T18" fmla="+- 0 2308 2146"/>
              <a:gd name="T19" fmla="*/ 2308 h 440"/>
              <a:gd name="T20" fmla="+- 0 15375 8752"/>
              <a:gd name="T21" fmla="*/ T20 w 7374"/>
              <a:gd name="T22" fmla="+- 0 2241 2146"/>
              <a:gd name="T23" fmla="*/ 2241 h 440"/>
              <a:gd name="T24" fmla="+- 0 15057 8752"/>
              <a:gd name="T25" fmla="*/ T24 w 7374"/>
              <a:gd name="T26" fmla="+- 0 2411 2146"/>
              <a:gd name="T27" fmla="*/ 2411 h 440"/>
              <a:gd name="T28" fmla="+- 0 14830 8752"/>
              <a:gd name="T29" fmla="*/ T28 w 7374"/>
              <a:gd name="T30" fmla="+- 0 2532 2146"/>
              <a:gd name="T31" fmla="*/ 2532 h 440"/>
              <a:gd name="T32" fmla="+- 0 14655 8752"/>
              <a:gd name="T33" fmla="*/ T32 w 7374"/>
              <a:gd name="T34" fmla="+- 0 2612 2146"/>
              <a:gd name="T35" fmla="*/ 2612 h 440"/>
              <a:gd name="T36" fmla="+- 0 14390 8752"/>
              <a:gd name="T37" fmla="*/ T36 w 7374"/>
              <a:gd name="T38" fmla="+- 0 2568 2146"/>
              <a:gd name="T39" fmla="*/ 2568 h 440"/>
              <a:gd name="T40" fmla="+- 0 14230 8752"/>
              <a:gd name="T41" fmla="*/ T40 w 7374"/>
              <a:gd name="T42" fmla="+- 0 2541 2146"/>
              <a:gd name="T43" fmla="*/ 2541 h 440"/>
              <a:gd name="T44" fmla="+- 0 14078 8752"/>
              <a:gd name="T45" fmla="*/ T44 w 7374"/>
              <a:gd name="T46" fmla="+- 0 2483 2146"/>
              <a:gd name="T47" fmla="*/ 2483 h 440"/>
              <a:gd name="T48" fmla="+- 0 13926 8752"/>
              <a:gd name="T49" fmla="*/ T48 w 7374"/>
              <a:gd name="T50" fmla="+- 0 2430 2146"/>
              <a:gd name="T51" fmla="*/ 2430 h 440"/>
              <a:gd name="T52" fmla="+- 0 13563 8752"/>
              <a:gd name="T53" fmla="*/ T52 w 7374"/>
              <a:gd name="T54" fmla="+- 0 2303 2146"/>
              <a:gd name="T55" fmla="*/ 2303 h 440"/>
              <a:gd name="T56" fmla="+- 0 13272 8752"/>
              <a:gd name="T57" fmla="*/ T56 w 7374"/>
              <a:gd name="T58" fmla="+- 0 2242 2146"/>
              <a:gd name="T59" fmla="*/ 2242 h 440"/>
              <a:gd name="T60" fmla="+- 0 12890 8752"/>
              <a:gd name="T61" fmla="*/ T60 w 7374"/>
              <a:gd name="T62" fmla="+- 0 2281 2146"/>
              <a:gd name="T63" fmla="*/ 2281 h 440"/>
              <a:gd name="T64" fmla="+- 0 12496 8752"/>
              <a:gd name="T65" fmla="*/ T64 w 7374"/>
              <a:gd name="T66" fmla="+- 0 2321 2146"/>
              <a:gd name="T67" fmla="*/ 2321 h 440"/>
              <a:gd name="T68" fmla="+- 0 12096 8752"/>
              <a:gd name="T69" fmla="*/ T68 w 7374"/>
              <a:gd name="T70" fmla="+- 0 2326 2146"/>
              <a:gd name="T71" fmla="*/ 2326 h 440"/>
              <a:gd name="T72" fmla="+- 0 11700 8752"/>
              <a:gd name="T73" fmla="*/ T72 w 7374"/>
              <a:gd name="T74" fmla="+- 0 2349 2146"/>
              <a:gd name="T75" fmla="*/ 2349 h 440"/>
              <a:gd name="T76" fmla="+- 0 11283 8752"/>
              <a:gd name="T77" fmla="*/ T76 w 7374"/>
              <a:gd name="T78" fmla="+- 0 2373 2146"/>
              <a:gd name="T79" fmla="*/ 2373 h 440"/>
              <a:gd name="T80" fmla="+- 0 10899 8752"/>
              <a:gd name="T81" fmla="*/ T80 w 7374"/>
              <a:gd name="T82" fmla="+- 0 2281 2146"/>
              <a:gd name="T83" fmla="*/ 2281 h 440"/>
              <a:gd name="T84" fmla="+- 0 10491 8752"/>
              <a:gd name="T85" fmla="*/ T84 w 7374"/>
              <a:gd name="T86" fmla="+- 0 2212 2146"/>
              <a:gd name="T87" fmla="*/ 2212 h 440"/>
              <a:gd name="T88" fmla="+- 0 9928 8752"/>
              <a:gd name="T89" fmla="*/ T88 w 7374"/>
              <a:gd name="T90" fmla="+- 0 2117 2146"/>
              <a:gd name="T91" fmla="*/ 2117 h 440"/>
              <a:gd name="T92" fmla="+- 0 9343 8752"/>
              <a:gd name="T93" fmla="*/ T92 w 7374"/>
              <a:gd name="T94" fmla="+- 0 2160 2146"/>
              <a:gd name="T95" fmla="*/ 2160 h 440"/>
              <a:gd name="T96" fmla="+- 0 8774 8752"/>
              <a:gd name="T97" fmla="*/ T96 w 7374"/>
              <a:gd name="T98" fmla="+- 0 2149 2146"/>
              <a:gd name="T99" fmla="*/ 2149 h 440"/>
              <a:gd name="T100" fmla="+- 0 8767 8752"/>
              <a:gd name="T101" fmla="*/ T100 w 7374"/>
              <a:gd name="T102" fmla="+- 0 2148 2146"/>
              <a:gd name="T103" fmla="*/ 2148 h 440"/>
              <a:gd name="T104" fmla="+- 0 8759 8752"/>
              <a:gd name="T105" fmla="*/ T104 w 7374"/>
              <a:gd name="T106" fmla="+- 0 2148 2146"/>
              <a:gd name="T107" fmla="*/ 2148 h 440"/>
              <a:gd name="T108" fmla="+- 0 8752 8752"/>
              <a:gd name="T109" fmla="*/ T108 w 7374"/>
              <a:gd name="T110" fmla="+- 0 2147 2146"/>
              <a:gd name="T111" fmla="*/ 2147 h 4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</a:cxnLst>
            <a:rect l="0" t="0" r="r" b="b"/>
            <a:pathLst>
              <a:path w="7374" h="440" extrusionOk="0">
                <a:moveTo>
                  <a:pt x="7373" y="144"/>
                </a:moveTo>
                <a:cubicBezTo>
                  <a:pt x="7331" y="145"/>
                  <a:pt x="7281" y="144"/>
                  <a:pt x="7234" y="146"/>
                </a:cubicBezTo>
                <a:cubicBezTo>
                  <a:pt x="6893" y="162"/>
                  <a:pt x="6623" y="95"/>
                  <a:pt x="6305" y="265"/>
                </a:cubicBezTo>
                <a:cubicBezTo>
                  <a:pt x="6078" y="386"/>
                  <a:pt x="5903" y="466"/>
                  <a:pt x="5638" y="422"/>
                </a:cubicBezTo>
                <a:cubicBezTo>
                  <a:pt x="5478" y="395"/>
                  <a:pt x="5326" y="337"/>
                  <a:pt x="5174" y="284"/>
                </a:cubicBezTo>
                <a:cubicBezTo>
                  <a:pt x="4811" y="157"/>
                  <a:pt x="4520" y="96"/>
                  <a:pt x="4138" y="135"/>
                </a:cubicBezTo>
                <a:cubicBezTo>
                  <a:pt x="3744" y="175"/>
                  <a:pt x="3344" y="180"/>
                  <a:pt x="2948" y="203"/>
                </a:cubicBezTo>
                <a:cubicBezTo>
                  <a:pt x="2531" y="227"/>
                  <a:pt x="2147" y="135"/>
                  <a:pt x="1739" y="66"/>
                </a:cubicBezTo>
                <a:cubicBezTo>
                  <a:pt x="1176" y="-29"/>
                  <a:pt x="591" y="14"/>
                  <a:pt x="22" y="3"/>
                </a:cubicBezTo>
                <a:cubicBezTo>
                  <a:pt x="15" y="2"/>
                  <a:pt x="7" y="2"/>
                  <a:pt x="0" y="1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8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124200" y="1017495"/>
            <a:ext cx="2895600" cy="114300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200" dirty="0" err="1" smtClean="0"/>
              <a:t>VarySign.com</a:t>
            </a:r>
            <a:endParaRPr lang="en-US" sz="32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8767" y="3634489"/>
            <a:ext cx="4327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TJ</a:t>
            </a:r>
            <a:endParaRPr lang="en-US" sz="2400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127125" y="3315401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355726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1431926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708151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1784351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156613" y="4409641"/>
            <a:ext cx="1284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Petitions</a:t>
            </a:r>
            <a:endParaRPr lang="en-US" sz="2400" dirty="0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6858000" y="3282064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71342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72104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74390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75152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22"/>
          <p:cNvCxnSpPr>
            <a:cxnSpLocks noChangeShapeType="1"/>
          </p:cNvCxnSpPr>
          <p:nvPr/>
        </p:nvCxnSpPr>
        <p:spPr bwMode="auto">
          <a:xfrm>
            <a:off x="5638800" y="1731870"/>
            <a:ext cx="1752600" cy="1550194"/>
          </a:xfrm>
          <a:prstGeom prst="curvedConnector2">
            <a:avLst/>
          </a:prstGeom>
          <a:noFill/>
          <a:ln w="28575" cmpd="sng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119901" y="1987855"/>
            <a:ext cx="2598562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/>
              <a:t>petitions.gov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29" name="AutoShape 25"/>
          <p:cNvCxnSpPr>
            <a:cxnSpLocks noChangeShapeType="1"/>
          </p:cNvCxnSpPr>
          <p:nvPr/>
        </p:nvCxnSpPr>
        <p:spPr bwMode="auto">
          <a:xfrm>
            <a:off x="4419600" y="2160495"/>
            <a:ext cx="2971800" cy="1121569"/>
          </a:xfrm>
          <a:prstGeom prst="straightConnector1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29"/>
          <p:cNvCxnSpPr>
            <a:cxnSpLocks noChangeShapeType="1"/>
            <a:stCxn id="15" idx="3"/>
            <a:endCxn id="9" idx="5"/>
          </p:cNvCxnSpPr>
          <p:nvPr/>
        </p:nvCxnSpPr>
        <p:spPr bwMode="auto">
          <a:xfrm rot="5400000">
            <a:off x="4509294" y="1639737"/>
            <a:ext cx="33338" cy="4976533"/>
          </a:xfrm>
          <a:prstGeom prst="curvedConnector3">
            <a:avLst>
              <a:gd name="adj1" fmla="val 1041073"/>
            </a:avLst>
          </a:prstGeom>
          <a:noFill/>
          <a:ln w="28575" cmpd="sng">
            <a:solidFill>
              <a:schemeClr val="accent4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943905" y="4081088"/>
            <a:ext cx="54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latin typeface="Cambria Math"/>
                <a:cs typeface="Cambria Math"/>
              </a:rPr>
              <a:t>C</a:t>
            </a:r>
            <a:r>
              <a:rPr lang="en-US" sz="2400" i="1" baseline="-25000" dirty="0" smtClean="0">
                <a:latin typeface="Cambria Math"/>
                <a:cs typeface="Cambria Math"/>
              </a:rPr>
              <a:t>P</a:t>
            </a:r>
            <a:endParaRPr lang="en-US" sz="2400" i="1" baseline="-25000" dirty="0">
              <a:latin typeface="Cambria Math"/>
              <a:cs typeface="Cambria Math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2830" y="4409641"/>
            <a:ext cx="2565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Verifies using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VarySign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43" name="Curved Connector 42"/>
          <p:cNvCxnSpPr>
            <a:stCxn id="9" idx="7"/>
            <a:endCxn id="15" idx="2"/>
          </p:cNvCxnSpPr>
          <p:nvPr/>
        </p:nvCxnSpPr>
        <p:spPr>
          <a:xfrm rot="16200000" flipH="1">
            <a:off x="4292770" y="1202608"/>
            <a:ext cx="310157" cy="4820304"/>
          </a:xfrm>
          <a:prstGeom prst="curvedConnector4">
            <a:avLst>
              <a:gd name="adj1" fmla="val -55278"/>
              <a:gd name="adj2" fmla="val 51621"/>
            </a:avLst>
          </a:prstGeom>
          <a:ln w="28575" cmpd="sng"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9397" y="602861"/>
            <a:ext cx="2513289" cy="22467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How does </a:t>
            </a:r>
            <a:r>
              <a:rPr lang="en-US" sz="2800" dirty="0" err="1" smtClean="0"/>
              <a:t>VarySign</a:t>
            </a:r>
            <a:r>
              <a:rPr lang="en-US" sz="2800" dirty="0" smtClean="0"/>
              <a:t> decide if it should give certificate to requester?</a:t>
            </a:r>
            <a:endParaRPr lang="en-US" sz="2800" dirty="0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447880" y="2556040"/>
            <a:ext cx="4300592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i="1" dirty="0" smtClean="0">
                <a:latin typeface="Cambria Math"/>
                <a:cs typeface="Cambria Math"/>
              </a:rPr>
              <a:t>C</a:t>
            </a:r>
            <a:r>
              <a:rPr lang="en-US" sz="2000" i="1" baseline="-25000" dirty="0" smtClean="0">
                <a:latin typeface="Cambria Math"/>
                <a:cs typeface="Cambria Math"/>
              </a:rPr>
              <a:t>P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 smtClean="0">
                <a:solidFill>
                  <a:srgbClr val="FF0000"/>
                </a:solidFill>
              </a:rPr>
              <a:t>KR</a:t>
            </a:r>
            <a:r>
              <a:rPr lang="en-US" baseline="-25000" dirty="0" err="1" smtClean="0">
                <a:solidFill>
                  <a:srgbClr val="FF0000"/>
                </a:solidFill>
              </a:rPr>
              <a:t>VarySign</a:t>
            </a:r>
            <a:r>
              <a:rPr lang="en-US" sz="2000" dirty="0" smtClean="0"/>
              <a:t>[</a:t>
            </a:r>
            <a:r>
              <a:rPr lang="en-US" sz="2000" dirty="0" smtClean="0">
                <a:latin typeface="Calibri"/>
              </a:rPr>
              <a:t>“</a:t>
            </a:r>
            <a:r>
              <a:rPr lang="en-US" sz="2000" dirty="0" err="1" smtClean="0">
                <a:latin typeface="Calibri"/>
              </a:rPr>
              <a:t>petitions.gov</a:t>
            </a:r>
            <a:r>
              <a:rPr lang="en-US" sz="2000" dirty="0" smtClean="0">
                <a:latin typeface="Calibri"/>
              </a:rPr>
              <a:t>”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sp>
        <p:nvSpPr>
          <p:cNvPr id="57346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477000" y="2330054"/>
            <a:ext cx="2133600" cy="65484"/>
          </a:xfrm>
          <a:custGeom>
            <a:avLst/>
            <a:gdLst>
              <a:gd name="T0" fmla="+- 0 23910 17993"/>
              <a:gd name="T1" fmla="*/ T0 w 5927"/>
              <a:gd name="T2" fmla="+- 0 8839 8630"/>
              <a:gd name="T3" fmla="*/ 8839 h 241"/>
              <a:gd name="T4" fmla="+- 0 23894 17993"/>
              <a:gd name="T5" fmla="*/ T4 w 5927"/>
              <a:gd name="T6" fmla="+- 0 8828 8630"/>
              <a:gd name="T7" fmla="*/ 8828 h 241"/>
              <a:gd name="T8" fmla="+- 0 23901 17993"/>
              <a:gd name="T9" fmla="*/ T8 w 5927"/>
              <a:gd name="T10" fmla="+- 0 8822 8630"/>
              <a:gd name="T11" fmla="*/ 8822 h 241"/>
              <a:gd name="T12" fmla="+- 0 23884 17993"/>
              <a:gd name="T13" fmla="*/ T12 w 5927"/>
              <a:gd name="T14" fmla="+- 0 8811 8630"/>
              <a:gd name="T15" fmla="*/ 8811 h 241"/>
              <a:gd name="T16" fmla="+- 0 23829 17993"/>
              <a:gd name="T17" fmla="*/ T16 w 5927"/>
              <a:gd name="T18" fmla="+- 0 8776 8630"/>
              <a:gd name="T19" fmla="*/ 8776 h 241"/>
              <a:gd name="T20" fmla="+- 0 23768 17993"/>
              <a:gd name="T21" fmla="*/ T20 w 5927"/>
              <a:gd name="T22" fmla="+- 0 8741 8630"/>
              <a:gd name="T23" fmla="*/ 8741 h 241"/>
              <a:gd name="T24" fmla="+- 0 23709 17993"/>
              <a:gd name="T25" fmla="*/ T24 w 5927"/>
              <a:gd name="T26" fmla="+- 0 8714 8630"/>
              <a:gd name="T27" fmla="*/ 8714 h 241"/>
              <a:gd name="T28" fmla="+- 0 23533 17993"/>
              <a:gd name="T29" fmla="*/ T28 w 5927"/>
              <a:gd name="T30" fmla="+- 0 8635 8630"/>
              <a:gd name="T31" fmla="*/ 8635 h 241"/>
              <a:gd name="T32" fmla="+- 0 23428 17993"/>
              <a:gd name="T33" fmla="*/ T32 w 5927"/>
              <a:gd name="T34" fmla="+- 0 8660 8630"/>
              <a:gd name="T35" fmla="*/ 8660 h 241"/>
              <a:gd name="T36" fmla="+- 0 23271 17993"/>
              <a:gd name="T37" fmla="*/ T36 w 5927"/>
              <a:gd name="T38" fmla="+- 0 8754 8630"/>
              <a:gd name="T39" fmla="*/ 8754 h 241"/>
              <a:gd name="T40" fmla="+- 0 23125 17993"/>
              <a:gd name="T41" fmla="*/ T40 w 5927"/>
              <a:gd name="T42" fmla="+- 0 8841 8630"/>
              <a:gd name="T43" fmla="*/ 8841 h 241"/>
              <a:gd name="T44" fmla="+- 0 23024 17993"/>
              <a:gd name="T45" fmla="*/ T44 w 5927"/>
              <a:gd name="T46" fmla="+- 0 8885 8630"/>
              <a:gd name="T47" fmla="*/ 8885 h 241"/>
              <a:gd name="T48" fmla="+- 0 22848 17993"/>
              <a:gd name="T49" fmla="*/ T48 w 5927"/>
              <a:gd name="T50" fmla="+- 0 8857 8630"/>
              <a:gd name="T51" fmla="*/ 8857 h 241"/>
              <a:gd name="T52" fmla="+- 0 22627 17993"/>
              <a:gd name="T53" fmla="*/ T52 w 5927"/>
              <a:gd name="T54" fmla="+- 0 8821 8630"/>
              <a:gd name="T55" fmla="*/ 8821 h 241"/>
              <a:gd name="T56" fmla="+- 0 22414 17993"/>
              <a:gd name="T57" fmla="*/ T56 w 5927"/>
              <a:gd name="T58" fmla="+- 0 8677 8630"/>
              <a:gd name="T59" fmla="*/ 8677 h 241"/>
              <a:gd name="T60" fmla="+- 0 22186 17993"/>
              <a:gd name="T61" fmla="*/ T60 w 5927"/>
              <a:gd name="T62" fmla="+- 0 8740 8630"/>
              <a:gd name="T63" fmla="*/ 8740 h 241"/>
              <a:gd name="T64" fmla="+- 0 22052 17993"/>
              <a:gd name="T65" fmla="*/ T64 w 5927"/>
              <a:gd name="T66" fmla="+- 0 8777 8630"/>
              <a:gd name="T67" fmla="*/ 8777 h 241"/>
              <a:gd name="T68" fmla="+- 0 21954 17993"/>
              <a:gd name="T69" fmla="*/ T68 w 5927"/>
              <a:gd name="T70" fmla="+- 0 8847 8630"/>
              <a:gd name="T71" fmla="*/ 8847 h 241"/>
              <a:gd name="T72" fmla="+- 0 21807 17993"/>
              <a:gd name="T73" fmla="*/ T72 w 5927"/>
              <a:gd name="T74" fmla="+- 0 8847 8630"/>
              <a:gd name="T75" fmla="*/ 8847 h 241"/>
              <a:gd name="T76" fmla="+- 0 21479 17993"/>
              <a:gd name="T77" fmla="*/ T76 w 5927"/>
              <a:gd name="T78" fmla="+- 0 8848 8630"/>
              <a:gd name="T79" fmla="*/ 8848 h 241"/>
              <a:gd name="T80" fmla="+- 0 21201 17993"/>
              <a:gd name="T81" fmla="*/ T80 w 5927"/>
              <a:gd name="T82" fmla="+- 0 8685 8630"/>
              <a:gd name="T83" fmla="*/ 8685 h 241"/>
              <a:gd name="T84" fmla="+- 0 20866 17993"/>
              <a:gd name="T85" fmla="*/ T84 w 5927"/>
              <a:gd name="T86" fmla="+- 0 8742 8630"/>
              <a:gd name="T87" fmla="*/ 8742 h 241"/>
              <a:gd name="T88" fmla="+- 0 20559 17993"/>
              <a:gd name="T89" fmla="*/ T88 w 5927"/>
              <a:gd name="T90" fmla="+- 0 8794 8630"/>
              <a:gd name="T91" fmla="*/ 8794 h 241"/>
              <a:gd name="T92" fmla="+- 0 20303 17993"/>
              <a:gd name="T93" fmla="*/ T92 w 5927"/>
              <a:gd name="T94" fmla="+- 0 8852 8630"/>
              <a:gd name="T95" fmla="*/ 8852 h 241"/>
              <a:gd name="T96" fmla="+- 0 19987 17993"/>
              <a:gd name="T97" fmla="*/ T96 w 5927"/>
              <a:gd name="T98" fmla="+- 0 8809 8630"/>
              <a:gd name="T99" fmla="*/ 8809 h 241"/>
              <a:gd name="T100" fmla="+- 0 19462 17993"/>
              <a:gd name="T101" fmla="*/ T100 w 5927"/>
              <a:gd name="T102" fmla="+- 0 8737 8630"/>
              <a:gd name="T103" fmla="*/ 8737 h 241"/>
              <a:gd name="T104" fmla="+- 0 18894 17993"/>
              <a:gd name="T105" fmla="*/ T104 w 5927"/>
              <a:gd name="T106" fmla="+- 0 8551 8630"/>
              <a:gd name="T107" fmla="*/ 8551 h 241"/>
              <a:gd name="T108" fmla="+- 0 18363 17993"/>
              <a:gd name="T109" fmla="*/ T108 w 5927"/>
              <a:gd name="T110" fmla="+- 0 8657 8630"/>
              <a:gd name="T111" fmla="*/ 8657 h 241"/>
              <a:gd name="T112" fmla="+- 0 18231 17993"/>
              <a:gd name="T113" fmla="*/ T112 w 5927"/>
              <a:gd name="T114" fmla="+- 0 8683 8630"/>
              <a:gd name="T115" fmla="*/ 8683 h 241"/>
              <a:gd name="T116" fmla="+- 0 18115 17993"/>
              <a:gd name="T117" fmla="*/ T116 w 5927"/>
              <a:gd name="T118" fmla="+- 0 8733 8630"/>
              <a:gd name="T119" fmla="*/ 8733 h 241"/>
              <a:gd name="T120" fmla="+- 0 17993 17993"/>
              <a:gd name="T121" fmla="*/ T120 w 5927"/>
              <a:gd name="T122" fmla="+- 0 8785 8630"/>
              <a:gd name="T123" fmla="*/ 8785 h 24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5927" h="241" extrusionOk="0">
                <a:moveTo>
                  <a:pt x="5917" y="209"/>
                </a:moveTo>
                <a:cubicBezTo>
                  <a:pt x="5901" y="198"/>
                  <a:pt x="5908" y="192"/>
                  <a:pt x="5891" y="181"/>
                </a:cubicBezTo>
                <a:cubicBezTo>
                  <a:pt x="5836" y="146"/>
                  <a:pt x="5775" y="111"/>
                  <a:pt x="5716" y="84"/>
                </a:cubicBezTo>
                <a:cubicBezTo>
                  <a:pt x="5540" y="5"/>
                  <a:pt x="5435" y="30"/>
                  <a:pt x="5278" y="124"/>
                </a:cubicBezTo>
                <a:cubicBezTo>
                  <a:pt x="5132" y="211"/>
                  <a:pt x="5031" y="255"/>
                  <a:pt x="4855" y="227"/>
                </a:cubicBezTo>
                <a:cubicBezTo>
                  <a:pt x="4634" y="191"/>
                  <a:pt x="4421" y="47"/>
                  <a:pt x="4193" y="110"/>
                </a:cubicBezTo>
                <a:cubicBezTo>
                  <a:pt x="4059" y="147"/>
                  <a:pt x="3961" y="217"/>
                  <a:pt x="3814" y="217"/>
                </a:cubicBezTo>
                <a:cubicBezTo>
                  <a:pt x="3486" y="218"/>
                  <a:pt x="3208" y="55"/>
                  <a:pt x="2873" y="112"/>
                </a:cubicBezTo>
                <a:cubicBezTo>
                  <a:pt x="2566" y="164"/>
                  <a:pt x="2310" y="222"/>
                  <a:pt x="1994" y="179"/>
                </a:cubicBezTo>
                <a:cubicBezTo>
                  <a:pt x="1469" y="107"/>
                  <a:pt x="901" y="-79"/>
                  <a:pt x="370" y="27"/>
                </a:cubicBezTo>
                <a:cubicBezTo>
                  <a:pt x="238" y="53"/>
                  <a:pt x="122" y="103"/>
                  <a:pt x="0" y="155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4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Screen Shot 2013-10-17 at 11.14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7" y="100900"/>
            <a:ext cx="8439863" cy="4419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261093" y="4423362"/>
            <a:ext cx="1903085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$1500 for 1 year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467600" y="4400550"/>
            <a:ext cx="704640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$399</a:t>
            </a:r>
            <a:endParaRPr lang="en-US" sz="2000" dirty="0"/>
          </a:p>
        </p:txBody>
      </p:sp>
      <p:sp>
        <p:nvSpPr>
          <p:cNvPr id="58370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566026" y="3457576"/>
            <a:ext cx="422275" cy="297656"/>
          </a:xfrm>
          <a:custGeom>
            <a:avLst/>
            <a:gdLst>
              <a:gd name="T0" fmla="+- 0 21490 21017"/>
              <a:gd name="T1" fmla="*/ T0 w 1172"/>
              <a:gd name="T2" fmla="+- 0 13165 12807"/>
              <a:gd name="T3" fmla="*/ 13165 h 1103"/>
              <a:gd name="T4" fmla="+- 0 21506 21017"/>
              <a:gd name="T5" fmla="*/ T4 w 1172"/>
              <a:gd name="T6" fmla="+- 0 13149 12807"/>
              <a:gd name="T7" fmla="*/ 13149 h 1103"/>
              <a:gd name="T8" fmla="+- 0 21517 21017"/>
              <a:gd name="T9" fmla="*/ T8 w 1172"/>
              <a:gd name="T10" fmla="+- 0 13132 12807"/>
              <a:gd name="T11" fmla="*/ 13132 h 1103"/>
              <a:gd name="T12" fmla="+- 0 21539 21017"/>
              <a:gd name="T13" fmla="*/ T12 w 1172"/>
              <a:gd name="T14" fmla="+- 0 13116 12807"/>
              <a:gd name="T15" fmla="*/ 13116 h 1103"/>
              <a:gd name="T16" fmla="+- 0 21579 21017"/>
              <a:gd name="T17" fmla="*/ T16 w 1172"/>
              <a:gd name="T18" fmla="+- 0 13086 12807"/>
              <a:gd name="T19" fmla="*/ 13086 h 1103"/>
              <a:gd name="T20" fmla="+- 0 21630 21017"/>
              <a:gd name="T21" fmla="*/ T20 w 1172"/>
              <a:gd name="T22" fmla="+- 0 13064 12807"/>
              <a:gd name="T23" fmla="*/ 13064 h 1103"/>
              <a:gd name="T24" fmla="+- 0 21680 21017"/>
              <a:gd name="T25" fmla="*/ T24 w 1172"/>
              <a:gd name="T26" fmla="+- 0 13061 12807"/>
              <a:gd name="T27" fmla="*/ 13061 h 1103"/>
              <a:gd name="T28" fmla="+- 0 21768 21017"/>
              <a:gd name="T29" fmla="*/ T28 w 1172"/>
              <a:gd name="T30" fmla="+- 0 13055 12807"/>
              <a:gd name="T31" fmla="*/ 13055 h 1103"/>
              <a:gd name="T32" fmla="+- 0 21854 21017"/>
              <a:gd name="T33" fmla="*/ T32 w 1172"/>
              <a:gd name="T34" fmla="+- 0 13087 12807"/>
              <a:gd name="T35" fmla="*/ 13087 h 1103"/>
              <a:gd name="T36" fmla="+- 0 21925 21017"/>
              <a:gd name="T37" fmla="*/ T36 w 1172"/>
              <a:gd name="T38" fmla="+- 0 13137 12807"/>
              <a:gd name="T39" fmla="*/ 13137 h 1103"/>
              <a:gd name="T40" fmla="+- 0 22080 21017"/>
              <a:gd name="T41" fmla="*/ T40 w 1172"/>
              <a:gd name="T42" fmla="+- 0 13248 12807"/>
              <a:gd name="T43" fmla="*/ 13248 h 1103"/>
              <a:gd name="T44" fmla="+- 0 22174 21017"/>
              <a:gd name="T45" fmla="*/ T44 w 1172"/>
              <a:gd name="T46" fmla="+- 0 13423 12807"/>
              <a:gd name="T47" fmla="*/ 13423 h 1103"/>
              <a:gd name="T48" fmla="+- 0 22188 21017"/>
              <a:gd name="T49" fmla="*/ T48 w 1172"/>
              <a:gd name="T50" fmla="+- 0 13612 12807"/>
              <a:gd name="T51" fmla="*/ 13612 h 1103"/>
              <a:gd name="T52" fmla="+- 0 22197 21017"/>
              <a:gd name="T53" fmla="*/ T52 w 1172"/>
              <a:gd name="T54" fmla="+- 0 13738 12807"/>
              <a:gd name="T55" fmla="*/ 13738 h 1103"/>
              <a:gd name="T56" fmla="+- 0 22154 21017"/>
              <a:gd name="T57" fmla="*/ T56 w 1172"/>
              <a:gd name="T58" fmla="+- 0 13856 12807"/>
              <a:gd name="T59" fmla="*/ 13856 h 1103"/>
              <a:gd name="T60" fmla="+- 0 22026 21017"/>
              <a:gd name="T61" fmla="*/ T60 w 1172"/>
              <a:gd name="T62" fmla="+- 0 13895 12807"/>
              <a:gd name="T63" fmla="*/ 13895 h 1103"/>
              <a:gd name="T64" fmla="+- 0 21924 21017"/>
              <a:gd name="T65" fmla="*/ T64 w 1172"/>
              <a:gd name="T66" fmla="+- 0 13926 12807"/>
              <a:gd name="T67" fmla="*/ 13926 h 1103"/>
              <a:gd name="T68" fmla="+- 0 21809 21017"/>
              <a:gd name="T69" fmla="*/ T68 w 1172"/>
              <a:gd name="T70" fmla="+- 0 13907 12807"/>
              <a:gd name="T71" fmla="*/ 13907 h 1103"/>
              <a:gd name="T72" fmla="+- 0 21708 21017"/>
              <a:gd name="T73" fmla="*/ T72 w 1172"/>
              <a:gd name="T74" fmla="+- 0 13887 12807"/>
              <a:gd name="T75" fmla="*/ 13887 h 1103"/>
              <a:gd name="T76" fmla="+- 0 21469 21017"/>
              <a:gd name="T77" fmla="*/ T76 w 1172"/>
              <a:gd name="T78" fmla="+- 0 13839 12807"/>
              <a:gd name="T79" fmla="*/ 13839 h 1103"/>
              <a:gd name="T80" fmla="+- 0 21207 21017"/>
              <a:gd name="T81" fmla="*/ T80 w 1172"/>
              <a:gd name="T82" fmla="+- 0 13724 12807"/>
              <a:gd name="T83" fmla="*/ 13724 h 1103"/>
              <a:gd name="T84" fmla="+- 0 21082 21017"/>
              <a:gd name="T85" fmla="*/ T84 w 1172"/>
              <a:gd name="T86" fmla="+- 0 13503 12807"/>
              <a:gd name="T87" fmla="*/ 13503 h 1103"/>
              <a:gd name="T88" fmla="+- 0 20963 21017"/>
              <a:gd name="T89" fmla="*/ T88 w 1172"/>
              <a:gd name="T90" fmla="+- 0 13292 12807"/>
              <a:gd name="T91" fmla="*/ 13292 h 1103"/>
              <a:gd name="T92" fmla="+- 0 21004 21017"/>
              <a:gd name="T93" fmla="*/ T92 w 1172"/>
              <a:gd name="T94" fmla="+- 0 12978 12807"/>
              <a:gd name="T95" fmla="*/ 12978 h 1103"/>
              <a:gd name="T96" fmla="+- 0 21222 21017"/>
              <a:gd name="T97" fmla="*/ T96 w 1172"/>
              <a:gd name="T98" fmla="+- 0 12847 12807"/>
              <a:gd name="T99" fmla="*/ 12847 h 1103"/>
              <a:gd name="T100" fmla="+- 0 21363 21017"/>
              <a:gd name="T101" fmla="*/ T100 w 1172"/>
              <a:gd name="T102" fmla="+- 0 12762 12807"/>
              <a:gd name="T103" fmla="*/ 12762 h 1103"/>
              <a:gd name="T104" fmla="+- 0 21532 21017"/>
              <a:gd name="T105" fmla="*/ T104 w 1172"/>
              <a:gd name="T106" fmla="+- 0 12821 12807"/>
              <a:gd name="T107" fmla="*/ 12821 h 1103"/>
              <a:gd name="T108" fmla="+- 0 21667 21017"/>
              <a:gd name="T109" fmla="*/ T108 w 1172"/>
              <a:gd name="T110" fmla="+- 0 12888 12807"/>
              <a:gd name="T111" fmla="*/ 12888 h 1103"/>
              <a:gd name="T112" fmla="+- 0 21849 21017"/>
              <a:gd name="T113" fmla="*/ T112 w 1172"/>
              <a:gd name="T114" fmla="+- 0 12978 12807"/>
              <a:gd name="T115" fmla="*/ 12978 h 1103"/>
              <a:gd name="T116" fmla="+- 0 21997 21017"/>
              <a:gd name="T117" fmla="*/ T116 w 1172"/>
              <a:gd name="T118" fmla="+- 0 13112 12807"/>
              <a:gd name="T119" fmla="*/ 13112 h 1103"/>
              <a:gd name="T120" fmla="+- 0 22153 21017"/>
              <a:gd name="T121" fmla="*/ T120 w 1172"/>
              <a:gd name="T122" fmla="+- 0 13239 12807"/>
              <a:gd name="T123" fmla="*/ 13239 h 11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1172" h="1103" extrusionOk="0">
                <a:moveTo>
                  <a:pt x="473" y="358"/>
                </a:moveTo>
                <a:cubicBezTo>
                  <a:pt x="489" y="342"/>
                  <a:pt x="500" y="325"/>
                  <a:pt x="522" y="309"/>
                </a:cubicBezTo>
                <a:cubicBezTo>
                  <a:pt x="562" y="279"/>
                  <a:pt x="613" y="257"/>
                  <a:pt x="663" y="254"/>
                </a:cubicBezTo>
                <a:cubicBezTo>
                  <a:pt x="751" y="248"/>
                  <a:pt x="837" y="280"/>
                  <a:pt x="908" y="330"/>
                </a:cubicBezTo>
                <a:cubicBezTo>
                  <a:pt x="1063" y="441"/>
                  <a:pt x="1157" y="616"/>
                  <a:pt x="1171" y="805"/>
                </a:cubicBezTo>
                <a:cubicBezTo>
                  <a:pt x="1180" y="931"/>
                  <a:pt x="1137" y="1049"/>
                  <a:pt x="1009" y="1088"/>
                </a:cubicBezTo>
                <a:cubicBezTo>
                  <a:pt x="907" y="1119"/>
                  <a:pt x="792" y="1100"/>
                  <a:pt x="691" y="1080"/>
                </a:cubicBezTo>
                <a:cubicBezTo>
                  <a:pt x="452" y="1032"/>
                  <a:pt x="190" y="917"/>
                  <a:pt x="65" y="696"/>
                </a:cubicBezTo>
                <a:cubicBezTo>
                  <a:pt x="-54" y="485"/>
                  <a:pt x="-13" y="171"/>
                  <a:pt x="205" y="40"/>
                </a:cubicBezTo>
                <a:cubicBezTo>
                  <a:pt x="346" y="-45"/>
                  <a:pt x="515" y="14"/>
                  <a:pt x="650" y="81"/>
                </a:cubicBezTo>
                <a:cubicBezTo>
                  <a:pt x="832" y="171"/>
                  <a:pt x="980" y="305"/>
                  <a:pt x="1136" y="432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1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134351" y="4363642"/>
            <a:ext cx="809625" cy="411956"/>
          </a:xfrm>
          <a:custGeom>
            <a:avLst/>
            <a:gdLst>
              <a:gd name="T0" fmla="+- 0 23552 22596"/>
              <a:gd name="T1" fmla="*/ T0 w 2249"/>
              <a:gd name="T2" fmla="+- 0 16884 16161"/>
              <a:gd name="T3" fmla="*/ 16884 h 1527"/>
              <a:gd name="T4" fmla="+- 0 23576 22596"/>
              <a:gd name="T5" fmla="*/ T4 w 2249"/>
              <a:gd name="T6" fmla="+- 0 16869 16161"/>
              <a:gd name="T7" fmla="*/ 16869 h 1527"/>
              <a:gd name="T8" fmla="+- 0 23362 22596"/>
              <a:gd name="T9" fmla="*/ T8 w 2249"/>
              <a:gd name="T10" fmla="+- 0 16760 16161"/>
              <a:gd name="T11" fmla="*/ 16760 h 1527"/>
              <a:gd name="T12" fmla="+- 0 22766 22596"/>
              <a:gd name="T13" fmla="*/ T12 w 2249"/>
              <a:gd name="T14" fmla="+- 0 16435 16161"/>
              <a:gd name="T15" fmla="*/ 16435 h 1527"/>
              <a:gd name="T16" fmla="+- 0 22604 22596"/>
              <a:gd name="T17" fmla="*/ T16 w 2249"/>
              <a:gd name="T18" fmla="+- 0 16339 16161"/>
              <a:gd name="T19" fmla="*/ 16339 h 1527"/>
              <a:gd name="T20" fmla="+- 0 22596 22596"/>
              <a:gd name="T21" fmla="*/ T20 w 2249"/>
              <a:gd name="T22" fmla="+- 0 16325 16161"/>
              <a:gd name="T23" fmla="*/ 16325 h 1527"/>
              <a:gd name="T24" fmla="+- 0 23372 22596"/>
              <a:gd name="T25" fmla="*/ T24 w 2249"/>
              <a:gd name="T26" fmla="+- 0 16161 16161"/>
              <a:gd name="T27" fmla="*/ 16161 h 1527"/>
              <a:gd name="T28" fmla="+- 0 23424 22596"/>
              <a:gd name="T29" fmla="*/ T28 w 2249"/>
              <a:gd name="T30" fmla="+- 0 16224 16161"/>
              <a:gd name="T31" fmla="*/ 16224 h 1527"/>
              <a:gd name="T32" fmla="+- 0 23525 22596"/>
              <a:gd name="T33" fmla="*/ T32 w 2249"/>
              <a:gd name="T34" fmla="+- 0 16416 16161"/>
              <a:gd name="T35" fmla="*/ 16416 h 1527"/>
              <a:gd name="T36" fmla="+- 0 23696 22596"/>
              <a:gd name="T37" fmla="*/ T36 w 2249"/>
              <a:gd name="T38" fmla="+- 0 16776 16161"/>
              <a:gd name="T39" fmla="*/ 16776 h 1527"/>
              <a:gd name="T40" fmla="+- 0 23651 22596"/>
              <a:gd name="T41" fmla="*/ T40 w 2249"/>
              <a:gd name="T42" fmla="+- 0 16888 16161"/>
              <a:gd name="T43" fmla="*/ 16888 h 1527"/>
              <a:gd name="T44" fmla="+- 0 23447 22596"/>
              <a:gd name="T45" fmla="*/ T44 w 2249"/>
              <a:gd name="T46" fmla="+- 0 16960 16161"/>
              <a:gd name="T47" fmla="*/ 16960 h 1527"/>
              <a:gd name="T48" fmla="+- 0 23113 22596"/>
              <a:gd name="T49" fmla="*/ T48 w 2249"/>
              <a:gd name="T50" fmla="+- 0 17032 16161"/>
              <a:gd name="T51" fmla="*/ 17032 h 1527"/>
              <a:gd name="T52" fmla="+- 0 22963 22596"/>
              <a:gd name="T53" fmla="*/ T52 w 2249"/>
              <a:gd name="T54" fmla="+- 0 16993 16161"/>
              <a:gd name="T55" fmla="*/ 16993 h 1527"/>
              <a:gd name="T56" fmla="+- 0 23967 22596"/>
              <a:gd name="T57" fmla="*/ T56 w 2249"/>
              <a:gd name="T58" fmla="+- 0 17163 16161"/>
              <a:gd name="T59" fmla="*/ 17163 h 1527"/>
              <a:gd name="T60" fmla="+- 0 24068 22596"/>
              <a:gd name="T61" fmla="*/ T60 w 2249"/>
              <a:gd name="T62" fmla="+- 0 17029 16161"/>
              <a:gd name="T63" fmla="*/ 17029 h 1527"/>
              <a:gd name="T64" fmla="+- 0 24282 22596"/>
              <a:gd name="T65" fmla="*/ T64 w 2249"/>
              <a:gd name="T66" fmla="+- 0 16899 16161"/>
              <a:gd name="T67" fmla="*/ 16899 h 1527"/>
              <a:gd name="T68" fmla="+- 0 24357 22596"/>
              <a:gd name="T69" fmla="*/ T68 w 2249"/>
              <a:gd name="T70" fmla="+- 0 17129 16161"/>
              <a:gd name="T71" fmla="*/ 17129 h 1527"/>
              <a:gd name="T72" fmla="+- 0 24335 22596"/>
              <a:gd name="T73" fmla="*/ T72 w 2249"/>
              <a:gd name="T74" fmla="+- 0 17365 16161"/>
              <a:gd name="T75" fmla="*/ 17365 h 1527"/>
              <a:gd name="T76" fmla="+- 0 24148 22596"/>
              <a:gd name="T77" fmla="*/ T76 w 2249"/>
              <a:gd name="T78" fmla="+- 0 17505 16161"/>
              <a:gd name="T79" fmla="*/ 17505 h 1527"/>
              <a:gd name="T80" fmla="+- 0 23887 22596"/>
              <a:gd name="T81" fmla="*/ T80 w 2249"/>
              <a:gd name="T82" fmla="+- 0 17511 16161"/>
              <a:gd name="T83" fmla="*/ 17511 h 1527"/>
              <a:gd name="T84" fmla="+- 0 23873 22596"/>
              <a:gd name="T85" fmla="*/ T84 w 2249"/>
              <a:gd name="T86" fmla="+- 0 17507 16161"/>
              <a:gd name="T87" fmla="*/ 17507 h 1527"/>
              <a:gd name="T88" fmla="+- 0 24099 22596"/>
              <a:gd name="T89" fmla="*/ T88 w 2249"/>
              <a:gd name="T90" fmla="+- 0 17478 16161"/>
              <a:gd name="T91" fmla="*/ 17478 h 1527"/>
              <a:gd name="T92" fmla="+- 0 24452 22596"/>
              <a:gd name="T93" fmla="*/ T92 w 2249"/>
              <a:gd name="T94" fmla="+- 0 17580 16161"/>
              <a:gd name="T95" fmla="*/ 17580 h 1527"/>
              <a:gd name="T96" fmla="+- 0 24739 22596"/>
              <a:gd name="T97" fmla="*/ T96 w 2249"/>
              <a:gd name="T98" fmla="+- 0 16792 16161"/>
              <a:gd name="T99" fmla="*/ 16792 h 1527"/>
              <a:gd name="T100" fmla="+- 0 24644 22596"/>
              <a:gd name="T101" fmla="*/ T100 w 2249"/>
              <a:gd name="T102" fmla="+- 0 16996 16161"/>
              <a:gd name="T103" fmla="*/ 16996 h 1527"/>
              <a:gd name="T104" fmla="+- 0 24612 22596"/>
              <a:gd name="T105" fmla="*/ T104 w 2249"/>
              <a:gd name="T106" fmla="+- 0 17236 16161"/>
              <a:gd name="T107" fmla="*/ 17236 h 1527"/>
              <a:gd name="T108" fmla="+- 0 24694 22596"/>
              <a:gd name="T109" fmla="*/ T108 w 2249"/>
              <a:gd name="T110" fmla="+- 0 17402 16161"/>
              <a:gd name="T111" fmla="*/ 17402 h 1527"/>
              <a:gd name="T112" fmla="+- 0 24832 22596"/>
              <a:gd name="T113" fmla="*/ T112 w 2249"/>
              <a:gd name="T114" fmla="+- 0 17123 16161"/>
              <a:gd name="T115" fmla="*/ 17123 h 1527"/>
              <a:gd name="T116" fmla="+- 0 24811 22596"/>
              <a:gd name="T117" fmla="*/ T116 w 2249"/>
              <a:gd name="T118" fmla="+- 0 16832 16161"/>
              <a:gd name="T119" fmla="*/ 16832 h 1527"/>
              <a:gd name="T120" fmla="+- 0 24701 22596"/>
              <a:gd name="T121" fmla="*/ T120 w 2249"/>
              <a:gd name="T122" fmla="+- 0 16759 16161"/>
              <a:gd name="T123" fmla="*/ 16759 h 1527"/>
              <a:gd name="T124" fmla="+- 0 24016 22596"/>
              <a:gd name="T125" fmla="*/ T124 w 2249"/>
              <a:gd name="T126" fmla="+- 0 16455 16161"/>
              <a:gd name="T127" fmla="*/ 16455 h 1527"/>
              <a:gd name="T128" fmla="+- 0 24083 22596"/>
              <a:gd name="T129" fmla="*/ T128 w 2249"/>
              <a:gd name="T130" fmla="+- 0 16461 16161"/>
              <a:gd name="T131" fmla="*/ 16461 h 1527"/>
              <a:gd name="T132" fmla="+- 0 23969 22596"/>
              <a:gd name="T133" fmla="*/ T132 w 2249"/>
              <a:gd name="T134" fmla="+- 0 16484 16161"/>
              <a:gd name="T135" fmla="*/ 16484 h 1527"/>
              <a:gd name="T136" fmla="+- 0 23743 22596"/>
              <a:gd name="T137" fmla="*/ T136 w 2249"/>
              <a:gd name="T138" fmla="+- 0 16544 16161"/>
              <a:gd name="T139" fmla="*/ 16544 h 1527"/>
              <a:gd name="T140" fmla="+- 0 23620 22596"/>
              <a:gd name="T141" fmla="*/ T140 w 2249"/>
              <a:gd name="T142" fmla="+- 0 16661 16161"/>
              <a:gd name="T143" fmla="*/ 16661 h 1527"/>
              <a:gd name="T144" fmla="+- 0 23673 22596"/>
              <a:gd name="T145" fmla="*/ T144 w 2249"/>
              <a:gd name="T146" fmla="+- 0 16808 16161"/>
              <a:gd name="T147" fmla="*/ 16808 h 1527"/>
              <a:gd name="T148" fmla="+- 0 23786 22596"/>
              <a:gd name="T149" fmla="*/ T148 w 2249"/>
              <a:gd name="T150" fmla="+- 0 16957 16161"/>
              <a:gd name="T151" fmla="*/ 16957 h 1527"/>
              <a:gd name="T152" fmla="+- 0 23794 22596"/>
              <a:gd name="T153" fmla="*/ T152 w 2249"/>
              <a:gd name="T154" fmla="+- 0 17090 16161"/>
              <a:gd name="T155" fmla="*/ 17090 h 1527"/>
              <a:gd name="T156" fmla="+- 0 23632 22596"/>
              <a:gd name="T157" fmla="*/ T156 w 2249"/>
              <a:gd name="T158" fmla="+- 0 17162 16161"/>
              <a:gd name="T159" fmla="*/ 17162 h 1527"/>
              <a:gd name="T160" fmla="+- 0 23392 22596"/>
              <a:gd name="T161" fmla="*/ T160 w 2249"/>
              <a:gd name="T162" fmla="+- 0 17135 16161"/>
              <a:gd name="T163" fmla="*/ 17135 h 1527"/>
              <a:gd name="T164" fmla="+- 0 23344 22596"/>
              <a:gd name="T165" fmla="*/ T164 w 2249"/>
              <a:gd name="T166" fmla="+- 0 17016 16161"/>
              <a:gd name="T167" fmla="*/ 17016 h 1527"/>
              <a:gd name="T168" fmla="+- 0 23909 22596"/>
              <a:gd name="T169" fmla="*/ T168 w 2249"/>
              <a:gd name="T170" fmla="+- 0 16190 16161"/>
              <a:gd name="T171" fmla="*/ 16190 h 1527"/>
              <a:gd name="T172" fmla="+- 0 23886 22596"/>
              <a:gd name="T173" fmla="*/ T172 w 2249"/>
              <a:gd name="T174" fmla="+- 0 16391 16161"/>
              <a:gd name="T175" fmla="*/ 16391 h 1527"/>
              <a:gd name="T176" fmla="+- 0 23745 22596"/>
              <a:gd name="T177" fmla="*/ T176 w 2249"/>
              <a:gd name="T178" fmla="+- 0 16867 16161"/>
              <a:gd name="T179" fmla="*/ 16867 h 1527"/>
              <a:gd name="T180" fmla="+- 0 23546 22596"/>
              <a:gd name="T181" fmla="*/ T180 w 2249"/>
              <a:gd name="T182" fmla="+- 0 17432 16161"/>
              <a:gd name="T183" fmla="*/ 17432 h 1527"/>
              <a:gd name="T184" fmla="+- 0 23463 22596"/>
              <a:gd name="T185" fmla="*/ T184 w 2249"/>
              <a:gd name="T186" fmla="+- 0 17687 16161"/>
              <a:gd name="T187" fmla="*/ 17687 h 15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</a:cxnLst>
            <a:rect l="0" t="0" r="r" b="b"/>
            <a:pathLst>
              <a:path w="2249" h="1527" extrusionOk="0">
                <a:moveTo>
                  <a:pt x="956" y="723"/>
                </a:moveTo>
                <a:cubicBezTo>
                  <a:pt x="969" y="715"/>
                  <a:pt x="968" y="717"/>
                  <a:pt x="980" y="708"/>
                </a:cubicBezTo>
                <a:cubicBezTo>
                  <a:pt x="910" y="669"/>
                  <a:pt x="837" y="636"/>
                  <a:pt x="766" y="599"/>
                </a:cubicBezTo>
                <a:cubicBezTo>
                  <a:pt x="566" y="494"/>
                  <a:pt x="366" y="386"/>
                  <a:pt x="170" y="274"/>
                </a:cubicBezTo>
                <a:cubicBezTo>
                  <a:pt x="120" y="245"/>
                  <a:pt x="50" y="219"/>
                  <a:pt x="8" y="178"/>
                </a:cubicBezTo>
                <a:cubicBezTo>
                  <a:pt x="5" y="173"/>
                  <a:pt x="3" y="169"/>
                  <a:pt x="0" y="164"/>
                </a:cubicBezTo>
              </a:path>
              <a:path w="2249" h="1527" extrusionOk="0">
                <a:moveTo>
                  <a:pt x="776" y="0"/>
                </a:moveTo>
                <a:cubicBezTo>
                  <a:pt x="793" y="20"/>
                  <a:pt x="813" y="40"/>
                  <a:pt x="828" y="63"/>
                </a:cubicBezTo>
                <a:cubicBezTo>
                  <a:pt x="867" y="124"/>
                  <a:pt x="895" y="192"/>
                  <a:pt x="929" y="255"/>
                </a:cubicBezTo>
                <a:cubicBezTo>
                  <a:pt x="991" y="369"/>
                  <a:pt x="1068" y="488"/>
                  <a:pt x="1100" y="615"/>
                </a:cubicBezTo>
                <a:cubicBezTo>
                  <a:pt x="1112" y="664"/>
                  <a:pt x="1101" y="702"/>
                  <a:pt x="1055" y="727"/>
                </a:cubicBezTo>
                <a:cubicBezTo>
                  <a:pt x="993" y="761"/>
                  <a:pt x="918" y="779"/>
                  <a:pt x="851" y="799"/>
                </a:cubicBezTo>
                <a:cubicBezTo>
                  <a:pt x="741" y="832"/>
                  <a:pt x="631" y="855"/>
                  <a:pt x="517" y="871"/>
                </a:cubicBezTo>
                <a:cubicBezTo>
                  <a:pt x="453" y="880"/>
                  <a:pt x="420" y="863"/>
                  <a:pt x="367" y="832"/>
                </a:cubicBezTo>
              </a:path>
              <a:path w="2249" h="1527" extrusionOk="0">
                <a:moveTo>
                  <a:pt x="1371" y="1002"/>
                </a:moveTo>
                <a:cubicBezTo>
                  <a:pt x="1409" y="961"/>
                  <a:pt x="1436" y="912"/>
                  <a:pt x="1472" y="868"/>
                </a:cubicBezTo>
                <a:cubicBezTo>
                  <a:pt x="1508" y="824"/>
                  <a:pt x="1610" y="686"/>
                  <a:pt x="1686" y="738"/>
                </a:cubicBezTo>
                <a:cubicBezTo>
                  <a:pt x="1753" y="784"/>
                  <a:pt x="1755" y="896"/>
                  <a:pt x="1761" y="968"/>
                </a:cubicBezTo>
                <a:cubicBezTo>
                  <a:pt x="1768" y="1046"/>
                  <a:pt x="1767" y="1129"/>
                  <a:pt x="1739" y="1204"/>
                </a:cubicBezTo>
                <a:cubicBezTo>
                  <a:pt x="1706" y="1292"/>
                  <a:pt x="1640" y="1327"/>
                  <a:pt x="1552" y="1344"/>
                </a:cubicBezTo>
                <a:cubicBezTo>
                  <a:pt x="1471" y="1360"/>
                  <a:pt x="1373" y="1364"/>
                  <a:pt x="1291" y="1350"/>
                </a:cubicBezTo>
                <a:cubicBezTo>
                  <a:pt x="1286" y="1349"/>
                  <a:pt x="1282" y="1347"/>
                  <a:pt x="1277" y="1346"/>
                </a:cubicBezTo>
                <a:cubicBezTo>
                  <a:pt x="1345" y="1320"/>
                  <a:pt x="1427" y="1315"/>
                  <a:pt x="1503" y="1317"/>
                </a:cubicBezTo>
                <a:cubicBezTo>
                  <a:pt x="1638" y="1320"/>
                  <a:pt x="1745" y="1342"/>
                  <a:pt x="1856" y="1419"/>
                </a:cubicBezTo>
              </a:path>
              <a:path w="2249" h="1527" extrusionOk="0">
                <a:moveTo>
                  <a:pt x="2143" y="631"/>
                </a:moveTo>
                <a:cubicBezTo>
                  <a:pt x="2082" y="692"/>
                  <a:pt x="2067" y="748"/>
                  <a:pt x="2048" y="835"/>
                </a:cubicBezTo>
                <a:cubicBezTo>
                  <a:pt x="2030" y="915"/>
                  <a:pt x="2015" y="993"/>
                  <a:pt x="2016" y="1075"/>
                </a:cubicBezTo>
                <a:cubicBezTo>
                  <a:pt x="2017" y="1173"/>
                  <a:pt x="2032" y="1185"/>
                  <a:pt x="2098" y="1241"/>
                </a:cubicBezTo>
                <a:cubicBezTo>
                  <a:pt x="2168" y="1153"/>
                  <a:pt x="2216" y="1075"/>
                  <a:pt x="2236" y="962"/>
                </a:cubicBezTo>
                <a:cubicBezTo>
                  <a:pt x="2253" y="866"/>
                  <a:pt x="2257" y="761"/>
                  <a:pt x="2215" y="671"/>
                </a:cubicBezTo>
                <a:cubicBezTo>
                  <a:pt x="2182" y="601"/>
                  <a:pt x="2171" y="602"/>
                  <a:pt x="2105" y="598"/>
                </a:cubicBezTo>
              </a:path>
              <a:path w="2249" h="1527" extrusionOk="0">
                <a:moveTo>
                  <a:pt x="1420" y="294"/>
                </a:moveTo>
                <a:cubicBezTo>
                  <a:pt x="1443" y="295"/>
                  <a:pt x="1464" y="297"/>
                  <a:pt x="1487" y="300"/>
                </a:cubicBezTo>
                <a:cubicBezTo>
                  <a:pt x="1451" y="309"/>
                  <a:pt x="1411" y="317"/>
                  <a:pt x="1373" y="323"/>
                </a:cubicBezTo>
                <a:cubicBezTo>
                  <a:pt x="1297" y="336"/>
                  <a:pt x="1218" y="353"/>
                  <a:pt x="1147" y="383"/>
                </a:cubicBezTo>
                <a:cubicBezTo>
                  <a:pt x="1096" y="405"/>
                  <a:pt x="1036" y="440"/>
                  <a:pt x="1024" y="500"/>
                </a:cubicBezTo>
                <a:cubicBezTo>
                  <a:pt x="1013" y="553"/>
                  <a:pt x="1048" y="607"/>
                  <a:pt x="1077" y="647"/>
                </a:cubicBezTo>
                <a:cubicBezTo>
                  <a:pt x="1113" y="698"/>
                  <a:pt x="1159" y="742"/>
                  <a:pt x="1190" y="796"/>
                </a:cubicBezTo>
                <a:cubicBezTo>
                  <a:pt x="1214" y="839"/>
                  <a:pt x="1232" y="886"/>
                  <a:pt x="1198" y="929"/>
                </a:cubicBezTo>
                <a:cubicBezTo>
                  <a:pt x="1160" y="978"/>
                  <a:pt x="1093" y="993"/>
                  <a:pt x="1036" y="1001"/>
                </a:cubicBezTo>
                <a:cubicBezTo>
                  <a:pt x="961" y="1011"/>
                  <a:pt x="863" y="1014"/>
                  <a:pt x="796" y="974"/>
                </a:cubicBezTo>
                <a:cubicBezTo>
                  <a:pt x="747" y="945"/>
                  <a:pt x="748" y="905"/>
                  <a:pt x="748" y="855"/>
                </a:cubicBezTo>
              </a:path>
              <a:path w="2249" h="1527" extrusionOk="0">
                <a:moveTo>
                  <a:pt x="1313" y="29"/>
                </a:moveTo>
                <a:cubicBezTo>
                  <a:pt x="1312" y="100"/>
                  <a:pt x="1305" y="160"/>
                  <a:pt x="1290" y="230"/>
                </a:cubicBezTo>
                <a:cubicBezTo>
                  <a:pt x="1255" y="392"/>
                  <a:pt x="1201" y="549"/>
                  <a:pt x="1149" y="706"/>
                </a:cubicBezTo>
                <a:cubicBezTo>
                  <a:pt x="1086" y="896"/>
                  <a:pt x="1017" y="1082"/>
                  <a:pt x="950" y="1271"/>
                </a:cubicBezTo>
                <a:cubicBezTo>
                  <a:pt x="906" y="1400"/>
                  <a:pt x="892" y="1440"/>
                  <a:pt x="867" y="1526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2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95301" y="3245644"/>
            <a:ext cx="4202113" cy="342900"/>
          </a:xfrm>
          <a:custGeom>
            <a:avLst/>
            <a:gdLst>
              <a:gd name="T0" fmla="+- 0 1778 1376"/>
              <a:gd name="T1" fmla="*/ T0 w 11674"/>
              <a:gd name="T2" fmla="+- 0 12508 12022"/>
              <a:gd name="T3" fmla="*/ 12508 h 1269"/>
              <a:gd name="T4" fmla="+- 0 1773 1376"/>
              <a:gd name="T5" fmla="*/ T4 w 11674"/>
              <a:gd name="T6" fmla="+- 0 12462 12022"/>
              <a:gd name="T7" fmla="*/ 12462 h 1269"/>
              <a:gd name="T8" fmla="+- 0 2320 1376"/>
              <a:gd name="T9" fmla="*/ T8 w 11674"/>
              <a:gd name="T10" fmla="+- 0 12163 12022"/>
              <a:gd name="T11" fmla="*/ 12163 h 1269"/>
              <a:gd name="T12" fmla="+- 0 3868 1376"/>
              <a:gd name="T13" fmla="*/ T12 w 11674"/>
              <a:gd name="T14" fmla="+- 0 12025 12022"/>
              <a:gd name="T15" fmla="*/ 12025 h 1269"/>
              <a:gd name="T16" fmla="+- 0 5111 1376"/>
              <a:gd name="T17" fmla="*/ T16 w 11674"/>
              <a:gd name="T18" fmla="+- 0 12424 12022"/>
              <a:gd name="T19" fmla="*/ 12424 h 1269"/>
              <a:gd name="T20" fmla="+- 0 5260 1376"/>
              <a:gd name="T21" fmla="*/ T20 w 11674"/>
              <a:gd name="T22" fmla="+- 0 12644 12022"/>
              <a:gd name="T23" fmla="*/ 12644 h 1269"/>
              <a:gd name="T24" fmla="+- 0 5042 1376"/>
              <a:gd name="T25" fmla="*/ T24 w 11674"/>
              <a:gd name="T26" fmla="+- 0 12870 12022"/>
              <a:gd name="T27" fmla="*/ 12870 h 1269"/>
              <a:gd name="T28" fmla="+- 0 4198 1376"/>
              <a:gd name="T29" fmla="*/ T28 w 11674"/>
              <a:gd name="T30" fmla="+- 0 13251 12022"/>
              <a:gd name="T31" fmla="*/ 13251 h 1269"/>
              <a:gd name="T32" fmla="+- 0 2434 1376"/>
              <a:gd name="T33" fmla="*/ T32 w 11674"/>
              <a:gd name="T34" fmla="+- 0 13127 12022"/>
              <a:gd name="T35" fmla="*/ 13127 h 1269"/>
              <a:gd name="T36" fmla="+- 0 1446 1376"/>
              <a:gd name="T37" fmla="*/ T36 w 11674"/>
              <a:gd name="T38" fmla="+- 0 12784 12022"/>
              <a:gd name="T39" fmla="*/ 12784 h 1269"/>
              <a:gd name="T40" fmla="+- 0 1416 1376"/>
              <a:gd name="T41" fmla="*/ T40 w 11674"/>
              <a:gd name="T42" fmla="+- 0 12543 12022"/>
              <a:gd name="T43" fmla="*/ 12543 h 1269"/>
              <a:gd name="T44" fmla="+- 0 2116 1376"/>
              <a:gd name="T45" fmla="*/ T44 w 11674"/>
              <a:gd name="T46" fmla="+- 0 12124 12022"/>
              <a:gd name="T47" fmla="*/ 12124 h 1269"/>
              <a:gd name="T48" fmla="+- 0 2590 1376"/>
              <a:gd name="T49" fmla="*/ T48 w 11674"/>
              <a:gd name="T50" fmla="+- 0 12048 12022"/>
              <a:gd name="T51" fmla="*/ 12048 h 1269"/>
              <a:gd name="T52" fmla="+- 0 12105 1376"/>
              <a:gd name="T53" fmla="*/ T52 w 11674"/>
              <a:gd name="T54" fmla="+- 0 12185 12022"/>
              <a:gd name="T55" fmla="*/ 12185 h 1269"/>
              <a:gd name="T56" fmla="+- 0 12203 1376"/>
              <a:gd name="T57" fmla="*/ T56 w 11674"/>
              <a:gd name="T58" fmla="+- 0 12199 12022"/>
              <a:gd name="T59" fmla="*/ 12199 h 1269"/>
              <a:gd name="T60" fmla="+- 0 12797 1376"/>
              <a:gd name="T61" fmla="*/ T60 w 11674"/>
              <a:gd name="T62" fmla="+- 0 12574 12022"/>
              <a:gd name="T63" fmla="*/ 12574 h 1269"/>
              <a:gd name="T64" fmla="+- 0 12604 1376"/>
              <a:gd name="T65" fmla="*/ T64 w 11674"/>
              <a:gd name="T66" fmla="+- 0 12863 12022"/>
              <a:gd name="T67" fmla="*/ 12863 h 1269"/>
              <a:gd name="T68" fmla="+- 0 11264 1376"/>
              <a:gd name="T69" fmla="*/ T68 w 11674"/>
              <a:gd name="T70" fmla="+- 0 13103 12022"/>
              <a:gd name="T71" fmla="*/ 13103 h 1269"/>
              <a:gd name="T72" fmla="+- 0 8703 1376"/>
              <a:gd name="T73" fmla="*/ T72 w 11674"/>
              <a:gd name="T74" fmla="+- 0 13277 12022"/>
              <a:gd name="T75" fmla="*/ 13277 h 1269"/>
              <a:gd name="T76" fmla="+- 0 7301 1376"/>
              <a:gd name="T77" fmla="*/ T76 w 11674"/>
              <a:gd name="T78" fmla="+- 0 12946 12022"/>
              <a:gd name="T79" fmla="*/ 12946 h 1269"/>
              <a:gd name="T80" fmla="+- 0 7191 1376"/>
              <a:gd name="T81" fmla="*/ T80 w 11674"/>
              <a:gd name="T82" fmla="+- 0 12611 12022"/>
              <a:gd name="T83" fmla="*/ 12611 h 1269"/>
              <a:gd name="T84" fmla="+- 0 7756 1376"/>
              <a:gd name="T85" fmla="*/ T84 w 11674"/>
              <a:gd name="T86" fmla="+- 0 12355 12022"/>
              <a:gd name="T87" fmla="*/ 12355 h 1269"/>
              <a:gd name="T88" fmla="+- 0 10771 1376"/>
              <a:gd name="T89" fmla="*/ T88 w 11674"/>
              <a:gd name="T90" fmla="+- 0 12265 12022"/>
              <a:gd name="T91" fmla="*/ 12265 h 1269"/>
              <a:gd name="T92" fmla="+- 0 12555 1376"/>
              <a:gd name="T93" fmla="*/ T92 w 11674"/>
              <a:gd name="T94" fmla="+- 0 12317 12022"/>
              <a:gd name="T95" fmla="*/ 12317 h 1269"/>
              <a:gd name="T96" fmla="+- 0 13049 1376"/>
              <a:gd name="T97" fmla="*/ T96 w 11674"/>
              <a:gd name="T98" fmla="+- 0 12451 12022"/>
              <a:gd name="T99" fmla="*/ 12451 h 1269"/>
              <a:gd name="T100" fmla="+- 0 7229 1376"/>
              <a:gd name="T101" fmla="*/ T100 w 11674"/>
              <a:gd name="T102" fmla="+- 0 12612 12022"/>
              <a:gd name="T103" fmla="*/ 12612 h 1269"/>
              <a:gd name="T104" fmla="+- 0 7160 1376"/>
              <a:gd name="T105" fmla="*/ T104 w 11674"/>
              <a:gd name="T106" fmla="+- 0 12611 12022"/>
              <a:gd name="T107" fmla="*/ 12611 h 1269"/>
              <a:gd name="T108" fmla="+- 0 7051 1376"/>
              <a:gd name="T109" fmla="*/ T108 w 11674"/>
              <a:gd name="T110" fmla="+- 0 12619 12022"/>
              <a:gd name="T111" fmla="*/ 12619 h 1269"/>
              <a:gd name="T112" fmla="+- 0 6571 1376"/>
              <a:gd name="T113" fmla="*/ T112 w 11674"/>
              <a:gd name="T114" fmla="+- 0 12652 12022"/>
              <a:gd name="T115" fmla="*/ 12652 h 1269"/>
              <a:gd name="T116" fmla="+- 0 5909 1376"/>
              <a:gd name="T117" fmla="*/ T116 w 11674"/>
              <a:gd name="T118" fmla="+- 0 12662 12022"/>
              <a:gd name="T119" fmla="*/ 12662 h 1269"/>
              <a:gd name="T120" fmla="+- 0 5046 1376"/>
              <a:gd name="T121" fmla="*/ T120 w 11674"/>
              <a:gd name="T122" fmla="+- 0 12603 12022"/>
              <a:gd name="T123" fmla="*/ 12603 h 1269"/>
              <a:gd name="T124" fmla="+- 0 5097 1376"/>
              <a:gd name="T125" fmla="*/ T124 w 11674"/>
              <a:gd name="T126" fmla="+- 0 12590 12022"/>
              <a:gd name="T127" fmla="*/ 12590 h 1269"/>
              <a:gd name="T128" fmla="+- 0 5063 1376"/>
              <a:gd name="T129" fmla="*/ T128 w 11674"/>
              <a:gd name="T130" fmla="+- 0 12558 12022"/>
              <a:gd name="T131" fmla="*/ 12558 h 1269"/>
              <a:gd name="T132" fmla="+- 0 4993 1376"/>
              <a:gd name="T133" fmla="*/ T132 w 11674"/>
              <a:gd name="T134" fmla="+- 0 12525 12022"/>
              <a:gd name="T135" fmla="*/ 12525 h 1269"/>
              <a:gd name="T136" fmla="+- 0 5073 1376"/>
              <a:gd name="T137" fmla="*/ T136 w 11674"/>
              <a:gd name="T138" fmla="+- 0 12500 12022"/>
              <a:gd name="T139" fmla="*/ 12500 h 1269"/>
              <a:gd name="T140" fmla="+- 0 5029 1376"/>
              <a:gd name="T141" fmla="*/ T140 w 11674"/>
              <a:gd name="T142" fmla="+- 0 12549 12022"/>
              <a:gd name="T143" fmla="*/ 12549 h 1269"/>
              <a:gd name="T144" fmla="+- 0 5217 1376"/>
              <a:gd name="T145" fmla="*/ T144 w 11674"/>
              <a:gd name="T146" fmla="+- 0 12875 12022"/>
              <a:gd name="T147" fmla="*/ 12875 h 1269"/>
              <a:gd name="T148" fmla="+- 0 5398 1376"/>
              <a:gd name="T149" fmla="*/ T148 w 11674"/>
              <a:gd name="T150" fmla="+- 0 13050 12022"/>
              <a:gd name="T151" fmla="*/ 13050 h 126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</a:cxnLst>
            <a:rect l="0" t="0" r="r" b="b"/>
            <a:pathLst>
              <a:path w="11674" h="1269" extrusionOk="0">
                <a:moveTo>
                  <a:pt x="402" y="486"/>
                </a:moveTo>
                <a:cubicBezTo>
                  <a:pt x="408" y="473"/>
                  <a:pt x="381" y="465"/>
                  <a:pt x="397" y="440"/>
                </a:cubicBezTo>
                <a:cubicBezTo>
                  <a:pt x="511" y="267"/>
                  <a:pt x="758" y="186"/>
                  <a:pt x="944" y="141"/>
                </a:cubicBezTo>
                <a:cubicBezTo>
                  <a:pt x="1437" y="23"/>
                  <a:pt x="1987" y="-20"/>
                  <a:pt x="2492" y="3"/>
                </a:cubicBezTo>
                <a:cubicBezTo>
                  <a:pt x="2912" y="22"/>
                  <a:pt x="3379" y="175"/>
                  <a:pt x="3735" y="402"/>
                </a:cubicBezTo>
                <a:cubicBezTo>
                  <a:pt x="3806" y="447"/>
                  <a:pt x="3908" y="524"/>
                  <a:pt x="3884" y="622"/>
                </a:cubicBezTo>
                <a:cubicBezTo>
                  <a:pt x="3862" y="715"/>
                  <a:pt x="3734" y="792"/>
                  <a:pt x="3666" y="848"/>
                </a:cubicBezTo>
                <a:cubicBezTo>
                  <a:pt x="3411" y="1058"/>
                  <a:pt x="3155" y="1196"/>
                  <a:pt x="2822" y="1229"/>
                </a:cubicBezTo>
                <a:cubicBezTo>
                  <a:pt x="2248" y="1286"/>
                  <a:pt x="1623" y="1204"/>
                  <a:pt x="1058" y="1105"/>
                </a:cubicBezTo>
                <a:cubicBezTo>
                  <a:pt x="752" y="1052"/>
                  <a:pt x="308" y="984"/>
                  <a:pt x="70" y="762"/>
                </a:cubicBezTo>
                <a:cubicBezTo>
                  <a:pt x="-6" y="691"/>
                  <a:pt x="-18" y="609"/>
                  <a:pt x="40" y="521"/>
                </a:cubicBezTo>
                <a:cubicBezTo>
                  <a:pt x="184" y="304"/>
                  <a:pt x="502" y="171"/>
                  <a:pt x="740" y="102"/>
                </a:cubicBezTo>
                <a:cubicBezTo>
                  <a:pt x="898" y="56"/>
                  <a:pt x="1052" y="41"/>
                  <a:pt x="1214" y="26"/>
                </a:cubicBezTo>
              </a:path>
              <a:path w="11674" h="1269" extrusionOk="0">
                <a:moveTo>
                  <a:pt x="10729" y="163"/>
                </a:moveTo>
                <a:cubicBezTo>
                  <a:pt x="10758" y="170"/>
                  <a:pt x="10795" y="168"/>
                  <a:pt x="10827" y="177"/>
                </a:cubicBezTo>
                <a:cubicBezTo>
                  <a:pt x="11001" y="226"/>
                  <a:pt x="11377" y="347"/>
                  <a:pt x="11421" y="552"/>
                </a:cubicBezTo>
                <a:cubicBezTo>
                  <a:pt x="11452" y="694"/>
                  <a:pt x="11340" y="776"/>
                  <a:pt x="11228" y="841"/>
                </a:cubicBezTo>
                <a:cubicBezTo>
                  <a:pt x="10833" y="1069"/>
                  <a:pt x="10327" y="1044"/>
                  <a:pt x="9888" y="1081"/>
                </a:cubicBezTo>
                <a:cubicBezTo>
                  <a:pt x="9028" y="1153"/>
                  <a:pt x="8194" y="1295"/>
                  <a:pt x="7327" y="1255"/>
                </a:cubicBezTo>
                <a:cubicBezTo>
                  <a:pt x="6872" y="1234"/>
                  <a:pt x="6305" y="1212"/>
                  <a:pt x="5925" y="924"/>
                </a:cubicBezTo>
                <a:cubicBezTo>
                  <a:pt x="5807" y="834"/>
                  <a:pt x="5734" y="725"/>
                  <a:pt x="5815" y="589"/>
                </a:cubicBezTo>
                <a:cubicBezTo>
                  <a:pt x="5912" y="426"/>
                  <a:pt x="6216" y="370"/>
                  <a:pt x="6380" y="333"/>
                </a:cubicBezTo>
                <a:cubicBezTo>
                  <a:pt x="7367" y="108"/>
                  <a:pt x="8394" y="285"/>
                  <a:pt x="9395" y="243"/>
                </a:cubicBezTo>
                <a:cubicBezTo>
                  <a:pt x="9995" y="218"/>
                  <a:pt x="10585" y="173"/>
                  <a:pt x="11179" y="295"/>
                </a:cubicBezTo>
                <a:cubicBezTo>
                  <a:pt x="11348" y="330"/>
                  <a:pt x="11509" y="378"/>
                  <a:pt x="11673" y="429"/>
                </a:cubicBezTo>
              </a:path>
              <a:path w="11674" h="1269" extrusionOk="0">
                <a:moveTo>
                  <a:pt x="5853" y="590"/>
                </a:moveTo>
                <a:cubicBezTo>
                  <a:pt x="5830" y="589"/>
                  <a:pt x="5807" y="588"/>
                  <a:pt x="5784" y="589"/>
                </a:cubicBezTo>
                <a:cubicBezTo>
                  <a:pt x="5747" y="590"/>
                  <a:pt x="5712" y="593"/>
                  <a:pt x="5675" y="597"/>
                </a:cubicBezTo>
                <a:cubicBezTo>
                  <a:pt x="5514" y="614"/>
                  <a:pt x="5358" y="628"/>
                  <a:pt x="5195" y="630"/>
                </a:cubicBezTo>
                <a:cubicBezTo>
                  <a:pt x="4974" y="633"/>
                  <a:pt x="4754" y="649"/>
                  <a:pt x="4533" y="640"/>
                </a:cubicBezTo>
                <a:cubicBezTo>
                  <a:pt x="4245" y="629"/>
                  <a:pt x="3958" y="594"/>
                  <a:pt x="3670" y="581"/>
                </a:cubicBezTo>
                <a:cubicBezTo>
                  <a:pt x="3686" y="572"/>
                  <a:pt x="3723" y="586"/>
                  <a:pt x="3721" y="568"/>
                </a:cubicBezTo>
                <a:cubicBezTo>
                  <a:pt x="3719" y="545"/>
                  <a:pt x="3705" y="548"/>
                  <a:pt x="3687" y="536"/>
                </a:cubicBezTo>
                <a:cubicBezTo>
                  <a:pt x="3666" y="522"/>
                  <a:pt x="3640" y="513"/>
                  <a:pt x="3617" y="503"/>
                </a:cubicBezTo>
                <a:cubicBezTo>
                  <a:pt x="3679" y="504"/>
                  <a:pt x="3667" y="505"/>
                  <a:pt x="3697" y="478"/>
                </a:cubicBezTo>
                <a:cubicBezTo>
                  <a:pt x="3671" y="497"/>
                  <a:pt x="3661" y="476"/>
                  <a:pt x="3653" y="527"/>
                </a:cubicBezTo>
                <a:cubicBezTo>
                  <a:pt x="3634" y="649"/>
                  <a:pt x="3769" y="776"/>
                  <a:pt x="3841" y="853"/>
                </a:cubicBezTo>
                <a:cubicBezTo>
                  <a:pt x="3899" y="914"/>
                  <a:pt x="3959" y="972"/>
                  <a:pt x="4022" y="1028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3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330450" y="4645819"/>
            <a:ext cx="1695450" cy="284560"/>
          </a:xfrm>
          <a:custGeom>
            <a:avLst/>
            <a:gdLst>
              <a:gd name="T0" fmla="+- 0 9400 6475"/>
              <a:gd name="T1" fmla="*/ T0 w 4710"/>
              <a:gd name="T2" fmla="+- 0 17348 17206"/>
              <a:gd name="T3" fmla="*/ 17348 h 1056"/>
              <a:gd name="T4" fmla="+- 0 9645 6475"/>
              <a:gd name="T5" fmla="*/ T4 w 4710"/>
              <a:gd name="T6" fmla="+- 0 17497 17206"/>
              <a:gd name="T7" fmla="*/ 17497 h 1056"/>
              <a:gd name="T8" fmla="+- 0 9397 6475"/>
              <a:gd name="T9" fmla="*/ T8 w 4710"/>
              <a:gd name="T10" fmla="+- 0 17982 17206"/>
              <a:gd name="T11" fmla="*/ 17982 h 1056"/>
              <a:gd name="T12" fmla="+- 0 9844 6475"/>
              <a:gd name="T13" fmla="*/ T12 w 4710"/>
              <a:gd name="T14" fmla="+- 0 17875 17206"/>
              <a:gd name="T15" fmla="*/ 17875 h 1056"/>
              <a:gd name="T16" fmla="+- 0 10111 6475"/>
              <a:gd name="T17" fmla="*/ T16 w 4710"/>
              <a:gd name="T18" fmla="+- 0 17453 17206"/>
              <a:gd name="T19" fmla="*/ 17453 h 1056"/>
              <a:gd name="T20" fmla="+- 0 10248 6475"/>
              <a:gd name="T21" fmla="*/ T20 w 4710"/>
              <a:gd name="T22" fmla="+- 0 17722 17206"/>
              <a:gd name="T23" fmla="*/ 17722 h 1056"/>
              <a:gd name="T24" fmla="+- 0 10409 6475"/>
              <a:gd name="T25" fmla="*/ T24 w 4710"/>
              <a:gd name="T26" fmla="+- 0 17539 17206"/>
              <a:gd name="T27" fmla="*/ 17539 h 1056"/>
              <a:gd name="T28" fmla="+- 0 10606 6475"/>
              <a:gd name="T29" fmla="*/ T28 w 4710"/>
              <a:gd name="T30" fmla="+- 0 17878 17206"/>
              <a:gd name="T31" fmla="*/ 17878 h 1056"/>
              <a:gd name="T32" fmla="+- 0 10347 6475"/>
              <a:gd name="T33" fmla="*/ T32 w 4710"/>
              <a:gd name="T34" fmla="+- 0 18050 17206"/>
              <a:gd name="T35" fmla="*/ 18050 h 1056"/>
              <a:gd name="T36" fmla="+- 0 6745 6475"/>
              <a:gd name="T37" fmla="*/ T36 w 4710"/>
              <a:gd name="T38" fmla="+- 0 17554 17206"/>
              <a:gd name="T39" fmla="*/ 17554 h 1056"/>
              <a:gd name="T40" fmla="+- 0 6697 6475"/>
              <a:gd name="T41" fmla="*/ T40 w 4710"/>
              <a:gd name="T42" fmla="+- 0 17602 17206"/>
              <a:gd name="T43" fmla="*/ 17602 h 1056"/>
              <a:gd name="T44" fmla="+- 0 6661 6475"/>
              <a:gd name="T45" fmla="*/ T44 w 4710"/>
              <a:gd name="T46" fmla="+- 0 17883 17206"/>
              <a:gd name="T47" fmla="*/ 17883 h 1056"/>
              <a:gd name="T48" fmla="+- 0 7021 6475"/>
              <a:gd name="T49" fmla="*/ T48 w 4710"/>
              <a:gd name="T50" fmla="+- 0 18134 17206"/>
              <a:gd name="T51" fmla="*/ 18134 h 1056"/>
              <a:gd name="T52" fmla="+- 0 7462 6475"/>
              <a:gd name="T53" fmla="*/ T52 w 4710"/>
              <a:gd name="T54" fmla="+- 0 17541 17206"/>
              <a:gd name="T55" fmla="*/ 17541 h 1056"/>
              <a:gd name="T56" fmla="+- 0 7275 6475"/>
              <a:gd name="T57" fmla="*/ T56 w 4710"/>
              <a:gd name="T58" fmla="+- 0 17647 17206"/>
              <a:gd name="T59" fmla="*/ 17647 h 1056"/>
              <a:gd name="T60" fmla="+- 0 7534 6475"/>
              <a:gd name="T61" fmla="*/ T60 w 4710"/>
              <a:gd name="T62" fmla="+- 0 17828 17206"/>
              <a:gd name="T63" fmla="*/ 17828 h 1056"/>
              <a:gd name="T64" fmla="+- 0 7515 6475"/>
              <a:gd name="T65" fmla="*/ T64 w 4710"/>
              <a:gd name="T66" fmla="+- 0 17410 17206"/>
              <a:gd name="T67" fmla="*/ 17410 h 1056"/>
              <a:gd name="T68" fmla="+- 0 7527 6475"/>
              <a:gd name="T69" fmla="*/ T68 w 4710"/>
              <a:gd name="T70" fmla="+- 0 17928 17206"/>
              <a:gd name="T71" fmla="*/ 17928 h 1056"/>
              <a:gd name="T72" fmla="+- 0 7528 6475"/>
              <a:gd name="T73" fmla="*/ T72 w 4710"/>
              <a:gd name="T74" fmla="+- 0 18261 17206"/>
              <a:gd name="T75" fmla="*/ 18261 h 1056"/>
              <a:gd name="T76" fmla="+- 0 7816 6475"/>
              <a:gd name="T77" fmla="*/ T76 w 4710"/>
              <a:gd name="T78" fmla="+- 0 17478 17206"/>
              <a:gd name="T79" fmla="*/ 17478 h 1056"/>
              <a:gd name="T80" fmla="+- 0 8053 6475"/>
              <a:gd name="T81" fmla="*/ T80 w 4710"/>
              <a:gd name="T82" fmla="+- 0 17474 17206"/>
              <a:gd name="T83" fmla="*/ 17474 h 1056"/>
              <a:gd name="T84" fmla="+- 0 7984 6475"/>
              <a:gd name="T85" fmla="*/ T84 w 4710"/>
              <a:gd name="T86" fmla="+- 0 17654 17206"/>
              <a:gd name="T87" fmla="*/ 17654 h 1056"/>
              <a:gd name="T88" fmla="+- 0 8038 6475"/>
              <a:gd name="T89" fmla="*/ T88 w 4710"/>
              <a:gd name="T90" fmla="+- 0 17678 17206"/>
              <a:gd name="T91" fmla="*/ 17678 h 1056"/>
              <a:gd name="T92" fmla="+- 0 7893 6475"/>
              <a:gd name="T93" fmla="*/ T92 w 4710"/>
              <a:gd name="T94" fmla="+- 0 18092 17206"/>
              <a:gd name="T95" fmla="*/ 18092 h 1056"/>
              <a:gd name="T96" fmla="+- 0 8419 6475"/>
              <a:gd name="T97" fmla="*/ T96 w 4710"/>
              <a:gd name="T98" fmla="+- 0 17238 17206"/>
              <a:gd name="T99" fmla="*/ 17238 h 1056"/>
              <a:gd name="T100" fmla="+- 0 8412 6475"/>
              <a:gd name="T101" fmla="*/ T100 w 4710"/>
              <a:gd name="T102" fmla="+- 0 17542 17206"/>
              <a:gd name="T103" fmla="*/ 17542 h 1056"/>
              <a:gd name="T104" fmla="+- 0 8481 6475"/>
              <a:gd name="T105" fmla="*/ T104 w 4710"/>
              <a:gd name="T106" fmla="+- 0 18063 17206"/>
              <a:gd name="T107" fmla="*/ 18063 h 1056"/>
              <a:gd name="T108" fmla="+- 0 8709 6475"/>
              <a:gd name="T109" fmla="*/ T108 w 4710"/>
              <a:gd name="T110" fmla="+- 0 17536 17206"/>
              <a:gd name="T111" fmla="*/ 17536 h 1056"/>
              <a:gd name="T112" fmla="+- 0 8527 6475"/>
              <a:gd name="T113" fmla="*/ T112 w 4710"/>
              <a:gd name="T114" fmla="+- 0 17630 17206"/>
              <a:gd name="T115" fmla="*/ 17630 h 1056"/>
              <a:gd name="T116" fmla="+- 0 8647 6475"/>
              <a:gd name="T117" fmla="*/ T116 w 4710"/>
              <a:gd name="T118" fmla="+- 0 17714 17206"/>
              <a:gd name="T119" fmla="*/ 17714 h 1056"/>
              <a:gd name="T120" fmla="+- 0 8936 6475"/>
              <a:gd name="T121" fmla="*/ T120 w 4710"/>
              <a:gd name="T122" fmla="+- 0 17964 17206"/>
              <a:gd name="T123" fmla="*/ 17964 h 1056"/>
              <a:gd name="T124" fmla="+- 0 11138 6475"/>
              <a:gd name="T125" fmla="*/ T124 w 4710"/>
              <a:gd name="T126" fmla="+- 0 17226 17206"/>
              <a:gd name="T127" fmla="*/ 17226 h 1056"/>
              <a:gd name="T128" fmla="+- 0 10893 6475"/>
              <a:gd name="T129" fmla="*/ T128 w 4710"/>
              <a:gd name="T130" fmla="+- 0 17270 17206"/>
              <a:gd name="T131" fmla="*/ 17270 h 1056"/>
              <a:gd name="T132" fmla="+- 0 10000 6475"/>
              <a:gd name="T133" fmla="*/ T132 w 4710"/>
              <a:gd name="T134" fmla="+- 0 17230 17206"/>
              <a:gd name="T135" fmla="*/ 17230 h 1056"/>
              <a:gd name="T136" fmla="+- 0 9706 6475"/>
              <a:gd name="T137" fmla="*/ T136 w 4710"/>
              <a:gd name="T138" fmla="+- 0 17240 17206"/>
              <a:gd name="T139" fmla="*/ 17240 h 105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</a:cxnLst>
            <a:rect l="0" t="0" r="r" b="b"/>
            <a:pathLst>
              <a:path w="4710" h="1056" extrusionOk="0">
                <a:moveTo>
                  <a:pt x="2855" y="182"/>
                </a:moveTo>
                <a:cubicBezTo>
                  <a:pt x="2881" y="171"/>
                  <a:pt x="2899" y="157"/>
                  <a:pt x="2925" y="142"/>
                </a:cubicBezTo>
                <a:cubicBezTo>
                  <a:pt x="2975" y="114"/>
                  <a:pt x="3022" y="127"/>
                  <a:pt x="3068" y="159"/>
                </a:cubicBezTo>
                <a:cubicBezTo>
                  <a:pt x="3110" y="188"/>
                  <a:pt x="3157" y="241"/>
                  <a:pt x="3170" y="291"/>
                </a:cubicBezTo>
                <a:cubicBezTo>
                  <a:pt x="3194" y="383"/>
                  <a:pt x="3186" y="457"/>
                  <a:pt x="3149" y="542"/>
                </a:cubicBezTo>
                <a:cubicBezTo>
                  <a:pt x="3101" y="651"/>
                  <a:pt x="3034" y="743"/>
                  <a:pt x="2922" y="776"/>
                </a:cubicBezTo>
                <a:cubicBezTo>
                  <a:pt x="2977" y="699"/>
                  <a:pt x="3023" y="653"/>
                  <a:pt x="3120" y="631"/>
                </a:cubicBezTo>
                <a:cubicBezTo>
                  <a:pt x="3205" y="612"/>
                  <a:pt x="3295" y="623"/>
                  <a:pt x="3369" y="669"/>
                </a:cubicBezTo>
                <a:cubicBezTo>
                  <a:pt x="3416" y="703"/>
                  <a:pt x="3435" y="718"/>
                  <a:pt x="3465" y="747"/>
                </a:cubicBezTo>
              </a:path>
              <a:path w="4710" h="1056" extrusionOk="0">
                <a:moveTo>
                  <a:pt x="3636" y="247"/>
                </a:moveTo>
                <a:cubicBezTo>
                  <a:pt x="3638" y="291"/>
                  <a:pt x="3641" y="336"/>
                  <a:pt x="3658" y="376"/>
                </a:cubicBezTo>
                <a:cubicBezTo>
                  <a:pt x="3677" y="422"/>
                  <a:pt x="3707" y="516"/>
                  <a:pt x="3773" y="516"/>
                </a:cubicBezTo>
                <a:cubicBezTo>
                  <a:pt x="3809" y="516"/>
                  <a:pt x="3831" y="478"/>
                  <a:pt x="3847" y="451"/>
                </a:cubicBezTo>
                <a:cubicBezTo>
                  <a:pt x="3864" y="422"/>
                  <a:pt x="3891" y="335"/>
                  <a:pt x="3934" y="333"/>
                </a:cubicBezTo>
                <a:cubicBezTo>
                  <a:pt x="3977" y="331"/>
                  <a:pt x="4028" y="414"/>
                  <a:pt x="4042" y="436"/>
                </a:cubicBezTo>
                <a:cubicBezTo>
                  <a:pt x="4082" y="500"/>
                  <a:pt x="4133" y="592"/>
                  <a:pt x="4131" y="672"/>
                </a:cubicBezTo>
                <a:cubicBezTo>
                  <a:pt x="4128" y="800"/>
                  <a:pt x="4057" y="847"/>
                  <a:pt x="3935" y="849"/>
                </a:cubicBezTo>
                <a:cubicBezTo>
                  <a:pt x="3914" y="847"/>
                  <a:pt x="3893" y="846"/>
                  <a:pt x="3872" y="844"/>
                </a:cubicBezTo>
              </a:path>
              <a:path w="4710" h="1056" extrusionOk="0">
                <a:moveTo>
                  <a:pt x="281" y="413"/>
                </a:moveTo>
                <a:cubicBezTo>
                  <a:pt x="269" y="388"/>
                  <a:pt x="266" y="376"/>
                  <a:pt x="270" y="348"/>
                </a:cubicBezTo>
                <a:cubicBezTo>
                  <a:pt x="271" y="336"/>
                  <a:pt x="272" y="332"/>
                  <a:pt x="275" y="324"/>
                </a:cubicBezTo>
                <a:cubicBezTo>
                  <a:pt x="260" y="351"/>
                  <a:pt x="246" y="374"/>
                  <a:pt x="222" y="396"/>
                </a:cubicBezTo>
                <a:cubicBezTo>
                  <a:pt x="154" y="459"/>
                  <a:pt x="76" y="511"/>
                  <a:pt x="0" y="563"/>
                </a:cubicBezTo>
                <a:cubicBezTo>
                  <a:pt x="55" y="630"/>
                  <a:pt x="107" y="635"/>
                  <a:pt x="186" y="677"/>
                </a:cubicBezTo>
                <a:cubicBezTo>
                  <a:pt x="256" y="714"/>
                  <a:pt x="324" y="759"/>
                  <a:pt x="386" y="807"/>
                </a:cubicBezTo>
                <a:cubicBezTo>
                  <a:pt x="439" y="848"/>
                  <a:pt x="491" y="889"/>
                  <a:pt x="546" y="928"/>
                </a:cubicBezTo>
              </a:path>
              <a:path w="4710" h="1056" extrusionOk="0">
                <a:moveTo>
                  <a:pt x="1040" y="299"/>
                </a:moveTo>
                <a:cubicBezTo>
                  <a:pt x="1019" y="317"/>
                  <a:pt x="1011" y="322"/>
                  <a:pt x="987" y="335"/>
                </a:cubicBezTo>
                <a:cubicBezTo>
                  <a:pt x="930" y="366"/>
                  <a:pt x="869" y="390"/>
                  <a:pt x="812" y="421"/>
                </a:cubicBezTo>
                <a:cubicBezTo>
                  <a:pt x="800" y="429"/>
                  <a:pt x="796" y="431"/>
                  <a:pt x="800" y="441"/>
                </a:cubicBezTo>
                <a:cubicBezTo>
                  <a:pt x="831" y="446"/>
                  <a:pt x="862" y="451"/>
                  <a:pt x="892" y="460"/>
                </a:cubicBezTo>
                <a:cubicBezTo>
                  <a:pt x="963" y="482"/>
                  <a:pt x="1084" y="522"/>
                  <a:pt x="1059" y="622"/>
                </a:cubicBezTo>
                <a:cubicBezTo>
                  <a:pt x="1037" y="707"/>
                  <a:pt x="962" y="728"/>
                  <a:pt x="895" y="760"/>
                </a:cubicBezTo>
              </a:path>
              <a:path w="4710" h="1056" extrusionOk="0">
                <a:moveTo>
                  <a:pt x="1040" y="204"/>
                </a:moveTo>
                <a:cubicBezTo>
                  <a:pt x="1038" y="281"/>
                  <a:pt x="1035" y="357"/>
                  <a:pt x="1037" y="434"/>
                </a:cubicBezTo>
                <a:cubicBezTo>
                  <a:pt x="1040" y="530"/>
                  <a:pt x="1047" y="626"/>
                  <a:pt x="1052" y="722"/>
                </a:cubicBezTo>
                <a:cubicBezTo>
                  <a:pt x="1056" y="808"/>
                  <a:pt x="1057" y="894"/>
                  <a:pt x="1055" y="980"/>
                </a:cubicBezTo>
                <a:cubicBezTo>
                  <a:pt x="1054" y="1005"/>
                  <a:pt x="1054" y="1030"/>
                  <a:pt x="1053" y="1055"/>
                </a:cubicBezTo>
              </a:path>
              <a:path w="4710" h="1056" extrusionOk="0">
                <a:moveTo>
                  <a:pt x="1306" y="328"/>
                </a:moveTo>
                <a:cubicBezTo>
                  <a:pt x="1311" y="297"/>
                  <a:pt x="1308" y="295"/>
                  <a:pt x="1341" y="272"/>
                </a:cubicBezTo>
                <a:cubicBezTo>
                  <a:pt x="1378" y="247"/>
                  <a:pt x="1418" y="236"/>
                  <a:pt x="1462" y="233"/>
                </a:cubicBezTo>
                <a:cubicBezTo>
                  <a:pt x="1504" y="230"/>
                  <a:pt x="1547" y="238"/>
                  <a:pt x="1578" y="268"/>
                </a:cubicBezTo>
                <a:cubicBezTo>
                  <a:pt x="1605" y="295"/>
                  <a:pt x="1604" y="330"/>
                  <a:pt x="1588" y="362"/>
                </a:cubicBezTo>
                <a:cubicBezTo>
                  <a:pt x="1571" y="396"/>
                  <a:pt x="1540" y="426"/>
                  <a:pt x="1509" y="448"/>
                </a:cubicBezTo>
                <a:cubicBezTo>
                  <a:pt x="1493" y="459"/>
                  <a:pt x="1475" y="467"/>
                  <a:pt x="1458" y="476"/>
                </a:cubicBezTo>
                <a:cubicBezTo>
                  <a:pt x="1492" y="468"/>
                  <a:pt x="1528" y="461"/>
                  <a:pt x="1563" y="472"/>
                </a:cubicBezTo>
                <a:cubicBezTo>
                  <a:pt x="1676" y="509"/>
                  <a:pt x="1703" y="624"/>
                  <a:pt x="1644" y="727"/>
                </a:cubicBezTo>
                <a:cubicBezTo>
                  <a:pt x="1594" y="814"/>
                  <a:pt x="1509" y="858"/>
                  <a:pt x="1418" y="886"/>
                </a:cubicBezTo>
                <a:cubicBezTo>
                  <a:pt x="1333" y="912"/>
                  <a:pt x="1293" y="911"/>
                  <a:pt x="1214" y="879"/>
                </a:cubicBezTo>
              </a:path>
              <a:path w="4710" h="1056" extrusionOk="0">
                <a:moveTo>
                  <a:pt x="1944" y="32"/>
                </a:moveTo>
                <a:cubicBezTo>
                  <a:pt x="1927" y="63"/>
                  <a:pt x="1927" y="90"/>
                  <a:pt x="1927" y="126"/>
                </a:cubicBezTo>
                <a:cubicBezTo>
                  <a:pt x="1927" y="196"/>
                  <a:pt x="1930" y="266"/>
                  <a:pt x="1937" y="336"/>
                </a:cubicBezTo>
                <a:cubicBezTo>
                  <a:pt x="1946" y="429"/>
                  <a:pt x="1954" y="522"/>
                  <a:pt x="1966" y="614"/>
                </a:cubicBezTo>
                <a:cubicBezTo>
                  <a:pt x="1977" y="696"/>
                  <a:pt x="1987" y="777"/>
                  <a:pt x="2006" y="857"/>
                </a:cubicBezTo>
              </a:path>
              <a:path w="4710" h="1056" extrusionOk="0">
                <a:moveTo>
                  <a:pt x="2222" y="341"/>
                </a:moveTo>
                <a:cubicBezTo>
                  <a:pt x="2226" y="337"/>
                  <a:pt x="2230" y="334"/>
                  <a:pt x="2234" y="330"/>
                </a:cubicBezTo>
                <a:cubicBezTo>
                  <a:pt x="2209" y="332"/>
                  <a:pt x="2190" y="345"/>
                  <a:pt x="2168" y="358"/>
                </a:cubicBezTo>
                <a:cubicBezTo>
                  <a:pt x="2130" y="381"/>
                  <a:pt x="2090" y="402"/>
                  <a:pt x="2052" y="424"/>
                </a:cubicBezTo>
                <a:cubicBezTo>
                  <a:pt x="2037" y="432"/>
                  <a:pt x="2033" y="434"/>
                  <a:pt x="2032" y="446"/>
                </a:cubicBezTo>
                <a:cubicBezTo>
                  <a:pt x="2077" y="470"/>
                  <a:pt x="2126" y="484"/>
                  <a:pt x="2172" y="508"/>
                </a:cubicBezTo>
                <a:cubicBezTo>
                  <a:pt x="2251" y="549"/>
                  <a:pt x="2312" y="603"/>
                  <a:pt x="2374" y="665"/>
                </a:cubicBezTo>
                <a:cubicBezTo>
                  <a:pt x="2420" y="711"/>
                  <a:pt x="2434" y="725"/>
                  <a:pt x="2461" y="758"/>
                </a:cubicBezTo>
              </a:path>
              <a:path w="4710" h="1056" extrusionOk="0">
                <a:moveTo>
                  <a:pt x="4705" y="12"/>
                </a:moveTo>
                <a:cubicBezTo>
                  <a:pt x="4684" y="11"/>
                  <a:pt x="4683" y="14"/>
                  <a:pt x="4663" y="20"/>
                </a:cubicBezTo>
                <a:cubicBezTo>
                  <a:pt x="4631" y="30"/>
                  <a:pt x="4600" y="38"/>
                  <a:pt x="4567" y="44"/>
                </a:cubicBezTo>
                <a:cubicBezTo>
                  <a:pt x="4518" y="54"/>
                  <a:pt x="4468" y="60"/>
                  <a:pt x="4418" y="64"/>
                </a:cubicBezTo>
                <a:cubicBezTo>
                  <a:pt x="4353" y="70"/>
                  <a:pt x="4289" y="74"/>
                  <a:pt x="4224" y="75"/>
                </a:cubicBezTo>
                <a:cubicBezTo>
                  <a:pt x="3989" y="77"/>
                  <a:pt x="3758" y="52"/>
                  <a:pt x="3525" y="24"/>
                </a:cubicBezTo>
                <a:cubicBezTo>
                  <a:pt x="3460" y="16"/>
                  <a:pt x="3390" y="3"/>
                  <a:pt x="3324" y="8"/>
                </a:cubicBezTo>
                <a:cubicBezTo>
                  <a:pt x="3290" y="11"/>
                  <a:pt x="3261" y="26"/>
                  <a:pt x="3231" y="34"/>
                </a:cubicBezTo>
                <a:cubicBezTo>
                  <a:pt x="3227" y="34"/>
                  <a:pt x="3224" y="35"/>
                  <a:pt x="3220" y="35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4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15938" y="3513535"/>
            <a:ext cx="1968500" cy="458390"/>
          </a:xfrm>
          <a:custGeom>
            <a:avLst/>
            <a:gdLst>
              <a:gd name="T0" fmla="+- 0 1833 1432"/>
              <a:gd name="T1" fmla="*/ T0 w 5470"/>
              <a:gd name="T2" fmla="+- 0 13273 13014"/>
              <a:gd name="T3" fmla="*/ 13273 h 1699"/>
              <a:gd name="T4" fmla="+- 0 1844 1432"/>
              <a:gd name="T5" fmla="*/ T4 w 5470"/>
              <a:gd name="T6" fmla="+- 0 13268 13014"/>
              <a:gd name="T7" fmla="*/ 13268 h 1699"/>
              <a:gd name="T8" fmla="+- 0 1843 1432"/>
              <a:gd name="T9" fmla="*/ T8 w 5470"/>
              <a:gd name="T10" fmla="+- 0 13259 13014"/>
              <a:gd name="T11" fmla="*/ 13259 h 1699"/>
              <a:gd name="T12" fmla="+- 0 1863 1432"/>
              <a:gd name="T13" fmla="*/ T12 w 5470"/>
              <a:gd name="T14" fmla="+- 0 13250 13014"/>
              <a:gd name="T15" fmla="*/ 13250 h 1699"/>
              <a:gd name="T16" fmla="+- 0 2024 1432"/>
              <a:gd name="T17" fmla="*/ T16 w 5470"/>
              <a:gd name="T18" fmla="+- 0 13176 13014"/>
              <a:gd name="T19" fmla="*/ 13176 h 1699"/>
              <a:gd name="T20" fmla="+- 0 2207 1432"/>
              <a:gd name="T21" fmla="*/ T20 w 5470"/>
              <a:gd name="T22" fmla="+- 0 13119 13014"/>
              <a:gd name="T23" fmla="*/ 13119 h 1699"/>
              <a:gd name="T24" fmla="+- 0 2381 1432"/>
              <a:gd name="T25" fmla="*/ T24 w 5470"/>
              <a:gd name="T26" fmla="+- 0 13085 13014"/>
              <a:gd name="T27" fmla="*/ 13085 h 1699"/>
              <a:gd name="T28" fmla="+- 0 2864 1432"/>
              <a:gd name="T29" fmla="*/ T28 w 5470"/>
              <a:gd name="T30" fmla="+- 0 12990 13014"/>
              <a:gd name="T31" fmla="*/ 12990 h 1699"/>
              <a:gd name="T32" fmla="+- 0 3384 1432"/>
              <a:gd name="T33" fmla="*/ T32 w 5470"/>
              <a:gd name="T34" fmla="+- 0 13026 13014"/>
              <a:gd name="T35" fmla="*/ 13026 h 1699"/>
              <a:gd name="T36" fmla="+- 0 3872 1432"/>
              <a:gd name="T37" fmla="*/ T36 w 5470"/>
              <a:gd name="T38" fmla="+- 0 13054 13014"/>
              <a:gd name="T39" fmla="*/ 13054 h 1699"/>
              <a:gd name="T40" fmla="+- 0 4605 1432"/>
              <a:gd name="T41" fmla="*/ T40 w 5470"/>
              <a:gd name="T42" fmla="+- 0 13096 13014"/>
              <a:gd name="T43" fmla="*/ 13096 h 1699"/>
              <a:gd name="T44" fmla="+- 0 5433 1432"/>
              <a:gd name="T45" fmla="*/ T44 w 5470"/>
              <a:gd name="T46" fmla="+- 0 13078 13014"/>
              <a:gd name="T47" fmla="*/ 13078 h 1699"/>
              <a:gd name="T48" fmla="+- 0 6129 1432"/>
              <a:gd name="T49" fmla="*/ T48 w 5470"/>
              <a:gd name="T50" fmla="+- 0 13338 13014"/>
              <a:gd name="T51" fmla="*/ 13338 h 1699"/>
              <a:gd name="T52" fmla="+- 0 6358 1432"/>
              <a:gd name="T53" fmla="*/ T52 w 5470"/>
              <a:gd name="T54" fmla="+- 0 13424 13014"/>
              <a:gd name="T55" fmla="*/ 13424 h 1699"/>
              <a:gd name="T56" fmla="+- 0 6690 1432"/>
              <a:gd name="T57" fmla="*/ T56 w 5470"/>
              <a:gd name="T58" fmla="+- 0 13576 13014"/>
              <a:gd name="T59" fmla="*/ 13576 h 1699"/>
              <a:gd name="T60" fmla="+- 0 6835 1432"/>
              <a:gd name="T61" fmla="*/ T60 w 5470"/>
              <a:gd name="T62" fmla="+- 0 13784 13014"/>
              <a:gd name="T63" fmla="*/ 13784 h 1699"/>
              <a:gd name="T64" fmla="+- 0 6948 1432"/>
              <a:gd name="T65" fmla="*/ T64 w 5470"/>
              <a:gd name="T66" fmla="+- 0 13946 13014"/>
              <a:gd name="T67" fmla="*/ 13946 h 1699"/>
              <a:gd name="T68" fmla="+- 0 6895 1432"/>
              <a:gd name="T69" fmla="*/ T68 w 5470"/>
              <a:gd name="T70" fmla="+- 0 14164 13014"/>
              <a:gd name="T71" fmla="*/ 14164 h 1699"/>
              <a:gd name="T72" fmla="+- 0 6760 1432"/>
              <a:gd name="T73" fmla="*/ T72 w 5470"/>
              <a:gd name="T74" fmla="+- 0 14301 13014"/>
              <a:gd name="T75" fmla="*/ 14301 h 1699"/>
              <a:gd name="T76" fmla="+- 0 6554 1432"/>
              <a:gd name="T77" fmla="*/ T76 w 5470"/>
              <a:gd name="T78" fmla="+- 0 14511 13014"/>
              <a:gd name="T79" fmla="*/ 14511 h 1699"/>
              <a:gd name="T80" fmla="+- 0 6200 1432"/>
              <a:gd name="T81" fmla="*/ T80 w 5470"/>
              <a:gd name="T82" fmla="+- 0 14554 13014"/>
              <a:gd name="T83" fmla="*/ 14554 h 1699"/>
              <a:gd name="T84" fmla="+- 0 5926 1432"/>
              <a:gd name="T85" fmla="*/ T84 w 5470"/>
              <a:gd name="T86" fmla="+- 0 14600 13014"/>
              <a:gd name="T87" fmla="*/ 14600 h 1699"/>
              <a:gd name="T88" fmla="+- 0 5188 1432"/>
              <a:gd name="T89" fmla="*/ T88 w 5470"/>
              <a:gd name="T90" fmla="+- 0 14724 13014"/>
              <a:gd name="T91" fmla="*/ 14724 h 1699"/>
              <a:gd name="T92" fmla="+- 0 4489 1432"/>
              <a:gd name="T93" fmla="*/ T92 w 5470"/>
              <a:gd name="T94" fmla="+- 0 14745 13014"/>
              <a:gd name="T95" fmla="*/ 14745 h 1699"/>
              <a:gd name="T96" fmla="+- 0 3757 1432"/>
              <a:gd name="T97" fmla="*/ T96 w 5470"/>
              <a:gd name="T98" fmla="+- 0 14572 13014"/>
              <a:gd name="T99" fmla="*/ 14572 h 1699"/>
              <a:gd name="T100" fmla="+- 0 3052 1432"/>
              <a:gd name="T101" fmla="*/ T100 w 5470"/>
              <a:gd name="T102" fmla="+- 0 14405 13014"/>
              <a:gd name="T103" fmla="*/ 14405 h 1699"/>
              <a:gd name="T104" fmla="+- 0 2142 1432"/>
              <a:gd name="T105" fmla="*/ T104 w 5470"/>
              <a:gd name="T106" fmla="+- 0 14211 13014"/>
              <a:gd name="T107" fmla="*/ 14211 h 1699"/>
              <a:gd name="T108" fmla="+- 0 1538 1432"/>
              <a:gd name="T109" fmla="*/ T108 w 5470"/>
              <a:gd name="T110" fmla="+- 0 13781 13014"/>
              <a:gd name="T111" fmla="*/ 13781 h 1699"/>
              <a:gd name="T112" fmla="+- 0 1431 1432"/>
              <a:gd name="T113" fmla="*/ T112 w 5470"/>
              <a:gd name="T114" fmla="+- 0 13705 13014"/>
              <a:gd name="T115" fmla="*/ 13705 h 1699"/>
              <a:gd name="T116" fmla="+- 0 1406 1432"/>
              <a:gd name="T117" fmla="*/ T116 w 5470"/>
              <a:gd name="T118" fmla="+- 0 13621 13014"/>
              <a:gd name="T119" fmla="*/ 13621 h 1699"/>
              <a:gd name="T120" fmla="+- 0 1474 1432"/>
              <a:gd name="T121" fmla="*/ T120 w 5470"/>
              <a:gd name="T122" fmla="+- 0 13506 13014"/>
              <a:gd name="T123" fmla="*/ 13506 h 1699"/>
              <a:gd name="T124" fmla="+- 0 1620 1432"/>
              <a:gd name="T125" fmla="*/ T124 w 5470"/>
              <a:gd name="T126" fmla="+- 0 13260 13014"/>
              <a:gd name="T127" fmla="*/ 13260 h 1699"/>
              <a:gd name="T128" fmla="+- 0 1990 1432"/>
              <a:gd name="T129" fmla="*/ T128 w 5470"/>
              <a:gd name="T130" fmla="+- 0 13165 13014"/>
              <a:gd name="T131" fmla="*/ 13165 h 1699"/>
              <a:gd name="T132" fmla="+- 0 2242 1432"/>
              <a:gd name="T133" fmla="*/ T132 w 5470"/>
              <a:gd name="T134" fmla="+- 0 13101 13014"/>
              <a:gd name="T135" fmla="*/ 13101 h 1699"/>
              <a:gd name="T136" fmla="+- 0 2541 1432"/>
              <a:gd name="T137" fmla="*/ T136 w 5470"/>
              <a:gd name="T138" fmla="+- 0 13026 13014"/>
              <a:gd name="T139" fmla="*/ 13026 h 1699"/>
              <a:gd name="T140" fmla="+- 0 2858 1432"/>
              <a:gd name="T141" fmla="*/ T140 w 5470"/>
              <a:gd name="T142" fmla="+- 0 13010 13014"/>
              <a:gd name="T143" fmla="*/ 13010 h 1699"/>
              <a:gd name="T144" fmla="+- 0 3166 1432"/>
              <a:gd name="T145" fmla="*/ T144 w 5470"/>
              <a:gd name="T146" fmla="+- 0 13014 13014"/>
              <a:gd name="T147" fmla="*/ 13014 h 1699"/>
              <a:gd name="T148" fmla="+- 0 3458 1432"/>
              <a:gd name="T149" fmla="*/ T148 w 5470"/>
              <a:gd name="T150" fmla="+- 0 13027 13014"/>
              <a:gd name="T151" fmla="*/ 13027 h 1699"/>
              <a:gd name="T152" fmla="+- 0 3560 1432"/>
              <a:gd name="T153" fmla="*/ T152 w 5470"/>
              <a:gd name="T154" fmla="+- 0 13032 13014"/>
              <a:gd name="T155" fmla="*/ 13032 h 1699"/>
              <a:gd name="T156" fmla="+- 0 3757 1432"/>
              <a:gd name="T157" fmla="*/ T156 w 5470"/>
              <a:gd name="T158" fmla="+- 0 13051 13014"/>
              <a:gd name="T159" fmla="*/ 13051 h 169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5470" h="1699" extrusionOk="0">
                <a:moveTo>
                  <a:pt x="401" y="259"/>
                </a:moveTo>
                <a:cubicBezTo>
                  <a:pt x="412" y="254"/>
                  <a:pt x="411" y="245"/>
                  <a:pt x="431" y="236"/>
                </a:cubicBezTo>
                <a:cubicBezTo>
                  <a:pt x="592" y="162"/>
                  <a:pt x="775" y="105"/>
                  <a:pt x="949" y="71"/>
                </a:cubicBezTo>
                <a:cubicBezTo>
                  <a:pt x="1432" y="-24"/>
                  <a:pt x="1952" y="12"/>
                  <a:pt x="2440" y="40"/>
                </a:cubicBezTo>
                <a:cubicBezTo>
                  <a:pt x="3173" y="82"/>
                  <a:pt x="4001" y="64"/>
                  <a:pt x="4697" y="324"/>
                </a:cubicBezTo>
                <a:cubicBezTo>
                  <a:pt x="4926" y="410"/>
                  <a:pt x="5258" y="562"/>
                  <a:pt x="5403" y="770"/>
                </a:cubicBezTo>
                <a:cubicBezTo>
                  <a:pt x="5516" y="932"/>
                  <a:pt x="5463" y="1150"/>
                  <a:pt x="5328" y="1287"/>
                </a:cubicBezTo>
                <a:cubicBezTo>
                  <a:pt x="5122" y="1497"/>
                  <a:pt x="4768" y="1540"/>
                  <a:pt x="4494" y="1586"/>
                </a:cubicBezTo>
                <a:cubicBezTo>
                  <a:pt x="3756" y="1710"/>
                  <a:pt x="3057" y="1731"/>
                  <a:pt x="2325" y="1558"/>
                </a:cubicBezTo>
                <a:cubicBezTo>
                  <a:pt x="1620" y="1391"/>
                  <a:pt x="710" y="1197"/>
                  <a:pt x="106" y="767"/>
                </a:cubicBezTo>
                <a:cubicBezTo>
                  <a:pt x="-1" y="691"/>
                  <a:pt x="-26" y="607"/>
                  <a:pt x="42" y="492"/>
                </a:cubicBezTo>
                <a:cubicBezTo>
                  <a:pt x="188" y="246"/>
                  <a:pt x="558" y="151"/>
                  <a:pt x="810" y="87"/>
                </a:cubicBezTo>
                <a:cubicBezTo>
                  <a:pt x="1109" y="12"/>
                  <a:pt x="1426" y="-4"/>
                  <a:pt x="1734" y="0"/>
                </a:cubicBezTo>
                <a:cubicBezTo>
                  <a:pt x="2026" y="13"/>
                  <a:pt x="2128" y="18"/>
                  <a:pt x="2325" y="37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5" name="Comment 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841626" y="3475435"/>
            <a:ext cx="1871663" cy="389334"/>
          </a:xfrm>
          <a:custGeom>
            <a:avLst/>
            <a:gdLst>
              <a:gd name="T0" fmla="+- 0 8389 7895"/>
              <a:gd name="T1" fmla="*/ T0 w 5198"/>
              <a:gd name="T2" fmla="+- 0 13380 12870"/>
              <a:gd name="T3" fmla="*/ 13380 h 1446"/>
              <a:gd name="T4" fmla="+- 0 8411 7895"/>
              <a:gd name="T5" fmla="*/ T4 w 5198"/>
              <a:gd name="T6" fmla="+- 0 13334 12870"/>
              <a:gd name="T7" fmla="*/ 13334 h 1446"/>
              <a:gd name="T8" fmla="+- 0 8338 7895"/>
              <a:gd name="T9" fmla="*/ T8 w 5198"/>
              <a:gd name="T10" fmla="+- 0 13316 12870"/>
              <a:gd name="T11" fmla="*/ 13316 h 1446"/>
              <a:gd name="T12" fmla="+- 0 8433 7895"/>
              <a:gd name="T13" fmla="*/ T12 w 5198"/>
              <a:gd name="T14" fmla="+- 0 13274 12870"/>
              <a:gd name="T15" fmla="*/ 13274 h 1446"/>
              <a:gd name="T16" fmla="+- 0 8626 7895"/>
              <a:gd name="T17" fmla="*/ T16 w 5198"/>
              <a:gd name="T18" fmla="+- 0 13188 12870"/>
              <a:gd name="T19" fmla="*/ 13188 h 1446"/>
              <a:gd name="T20" fmla="+- 0 8905 7895"/>
              <a:gd name="T21" fmla="*/ T20 w 5198"/>
              <a:gd name="T22" fmla="+- 0 13186 12870"/>
              <a:gd name="T23" fmla="*/ 13186 h 1446"/>
              <a:gd name="T24" fmla="+- 0 9111 7895"/>
              <a:gd name="T25" fmla="*/ T24 w 5198"/>
              <a:gd name="T26" fmla="+- 0 13164 12870"/>
              <a:gd name="T27" fmla="*/ 13164 h 1446"/>
              <a:gd name="T28" fmla="+- 0 9627 7895"/>
              <a:gd name="T29" fmla="*/ T28 w 5198"/>
              <a:gd name="T30" fmla="+- 0 13109 12870"/>
              <a:gd name="T31" fmla="*/ 13109 h 1446"/>
              <a:gd name="T32" fmla="+- 0 10162 7895"/>
              <a:gd name="T33" fmla="*/ T32 w 5198"/>
              <a:gd name="T34" fmla="+- 0 13095 12870"/>
              <a:gd name="T35" fmla="*/ 13095 h 1446"/>
              <a:gd name="T36" fmla="+- 0 10681 7895"/>
              <a:gd name="T37" fmla="*/ T36 w 5198"/>
              <a:gd name="T38" fmla="+- 0 13107 12870"/>
              <a:gd name="T39" fmla="*/ 13107 h 1446"/>
              <a:gd name="T40" fmla="+- 0 11193 7895"/>
              <a:gd name="T41" fmla="*/ T40 w 5198"/>
              <a:gd name="T42" fmla="+- 0 13119 12870"/>
              <a:gd name="T43" fmla="*/ 13119 h 1446"/>
              <a:gd name="T44" fmla="+- 0 11724 7895"/>
              <a:gd name="T45" fmla="*/ T44 w 5198"/>
              <a:gd name="T46" fmla="+- 0 13196 12870"/>
              <a:gd name="T47" fmla="*/ 13196 h 1446"/>
              <a:gd name="T48" fmla="+- 0 12229 7895"/>
              <a:gd name="T49" fmla="*/ T48 w 5198"/>
              <a:gd name="T50" fmla="+- 0 13282 12870"/>
              <a:gd name="T51" fmla="*/ 13282 h 1446"/>
              <a:gd name="T52" fmla="+- 0 12482 7895"/>
              <a:gd name="T53" fmla="*/ T52 w 5198"/>
              <a:gd name="T54" fmla="+- 0 13325 12870"/>
              <a:gd name="T55" fmla="*/ 13325 h 1446"/>
              <a:gd name="T56" fmla="+- 0 12812 7895"/>
              <a:gd name="T57" fmla="*/ T56 w 5198"/>
              <a:gd name="T58" fmla="+- 0 13372 12870"/>
              <a:gd name="T59" fmla="*/ 13372 h 1446"/>
              <a:gd name="T60" fmla="+- 0 12985 7895"/>
              <a:gd name="T61" fmla="*/ T60 w 5198"/>
              <a:gd name="T62" fmla="+- 0 13583 12870"/>
              <a:gd name="T63" fmla="*/ 13583 h 1446"/>
              <a:gd name="T64" fmla="+- 0 13133 7895"/>
              <a:gd name="T65" fmla="*/ T64 w 5198"/>
              <a:gd name="T66" fmla="+- 0 13764 12870"/>
              <a:gd name="T67" fmla="*/ 13764 h 1446"/>
              <a:gd name="T68" fmla="+- 0 13138 7895"/>
              <a:gd name="T69" fmla="*/ T68 w 5198"/>
              <a:gd name="T70" fmla="+- 0 14057 12870"/>
              <a:gd name="T71" fmla="*/ 14057 h 1446"/>
              <a:gd name="T72" fmla="+- 0 12928 7895"/>
              <a:gd name="T73" fmla="*/ T72 w 5198"/>
              <a:gd name="T74" fmla="+- 0 14189 12870"/>
              <a:gd name="T75" fmla="*/ 14189 h 1446"/>
              <a:gd name="T76" fmla="+- 0 12621 7895"/>
              <a:gd name="T77" fmla="*/ T76 w 5198"/>
              <a:gd name="T78" fmla="+- 0 14382 12870"/>
              <a:gd name="T79" fmla="*/ 14382 h 1446"/>
              <a:gd name="T80" fmla="+- 0 12161 7895"/>
              <a:gd name="T81" fmla="*/ T80 w 5198"/>
              <a:gd name="T82" fmla="+- 0 14319 12870"/>
              <a:gd name="T83" fmla="*/ 14319 h 1446"/>
              <a:gd name="T84" fmla="+- 0 11820 7895"/>
              <a:gd name="T85" fmla="*/ T84 w 5198"/>
              <a:gd name="T86" fmla="+- 0 14298 12870"/>
              <a:gd name="T87" fmla="*/ 14298 h 1446"/>
              <a:gd name="T88" fmla="+- 0 11055 7895"/>
              <a:gd name="T89" fmla="*/ T88 w 5198"/>
              <a:gd name="T90" fmla="+- 0 14251 12870"/>
              <a:gd name="T91" fmla="*/ 14251 h 1446"/>
              <a:gd name="T92" fmla="+- 0 10299 7895"/>
              <a:gd name="T93" fmla="*/ T92 w 5198"/>
              <a:gd name="T94" fmla="+- 0 14155 12870"/>
              <a:gd name="T95" fmla="*/ 14155 h 1446"/>
              <a:gd name="T96" fmla="+- 0 9532 7895"/>
              <a:gd name="T97" fmla="*/ T96 w 5198"/>
              <a:gd name="T98" fmla="+- 0 14138 12870"/>
              <a:gd name="T99" fmla="*/ 14138 h 1446"/>
              <a:gd name="T100" fmla="+- 0 9081 7895"/>
              <a:gd name="T101" fmla="*/ T100 w 5198"/>
              <a:gd name="T102" fmla="+- 0 14128 12870"/>
              <a:gd name="T103" fmla="*/ 14128 h 1446"/>
              <a:gd name="T104" fmla="+- 0 8482 7895"/>
              <a:gd name="T105" fmla="*/ T104 w 5198"/>
              <a:gd name="T106" fmla="+- 0 14147 12870"/>
              <a:gd name="T107" fmla="*/ 14147 h 1446"/>
              <a:gd name="T108" fmla="+- 0 8065 7895"/>
              <a:gd name="T109" fmla="*/ T108 w 5198"/>
              <a:gd name="T110" fmla="+- 0 13944 12870"/>
              <a:gd name="T111" fmla="*/ 13944 h 1446"/>
              <a:gd name="T112" fmla="+- 0 7885 7895"/>
              <a:gd name="T113" fmla="*/ T112 w 5198"/>
              <a:gd name="T114" fmla="+- 0 13857 12870"/>
              <a:gd name="T115" fmla="*/ 13857 h 1446"/>
              <a:gd name="T116" fmla="+- 0 7871 7895"/>
              <a:gd name="T117" fmla="*/ T116 w 5198"/>
              <a:gd name="T118" fmla="+- 0 13618 12870"/>
              <a:gd name="T119" fmla="*/ 13618 h 1446"/>
              <a:gd name="T120" fmla="+- 0 7906 7895"/>
              <a:gd name="T121" fmla="*/ T120 w 5198"/>
              <a:gd name="T122" fmla="+- 0 13443 12870"/>
              <a:gd name="T123" fmla="*/ 13443 h 1446"/>
              <a:gd name="T124" fmla="+- 0 7973 7895"/>
              <a:gd name="T125" fmla="*/ T124 w 5198"/>
              <a:gd name="T126" fmla="+- 0 13113 12870"/>
              <a:gd name="T127" fmla="*/ 13113 h 1446"/>
              <a:gd name="T128" fmla="+- 0 8265 7895"/>
              <a:gd name="T129" fmla="*/ T128 w 5198"/>
              <a:gd name="T130" fmla="+- 0 12985 12870"/>
              <a:gd name="T131" fmla="*/ 12985 h 1446"/>
              <a:gd name="T132" fmla="+- 0 8567 7895"/>
              <a:gd name="T133" fmla="*/ T132 w 5198"/>
              <a:gd name="T134" fmla="+- 0 12921 12870"/>
              <a:gd name="T135" fmla="*/ 12921 h 1446"/>
              <a:gd name="T136" fmla="+- 0 8839 7895"/>
              <a:gd name="T137" fmla="*/ T136 w 5198"/>
              <a:gd name="T138" fmla="+- 0 12863 12870"/>
              <a:gd name="T139" fmla="*/ 12863 h 1446"/>
              <a:gd name="T140" fmla="+- 0 9136 7895"/>
              <a:gd name="T141" fmla="*/ T140 w 5198"/>
              <a:gd name="T142" fmla="+- 0 12864 12870"/>
              <a:gd name="T143" fmla="*/ 12864 h 1446"/>
              <a:gd name="T144" fmla="+- 0 9413 7895"/>
              <a:gd name="T145" fmla="*/ T144 w 5198"/>
              <a:gd name="T146" fmla="+- 0 12876 12870"/>
              <a:gd name="T147" fmla="*/ 12876 h 1446"/>
              <a:gd name="T148" fmla="+- 0 9447 7895"/>
              <a:gd name="T149" fmla="*/ T148 w 5198"/>
              <a:gd name="T150" fmla="+- 0 12878 12870"/>
              <a:gd name="T151" fmla="*/ 12878 h 1446"/>
              <a:gd name="T152" fmla="+- 0 9480 7895"/>
              <a:gd name="T153" fmla="*/ T152 w 5198"/>
              <a:gd name="T154" fmla="+- 0 12879 12870"/>
              <a:gd name="T155" fmla="*/ 12879 h 1446"/>
              <a:gd name="T156" fmla="+- 0 9514 7895"/>
              <a:gd name="T157" fmla="*/ T156 w 5198"/>
              <a:gd name="T158" fmla="+- 0 12881 12870"/>
              <a:gd name="T159" fmla="*/ 12881 h 144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5198" h="1446" extrusionOk="0">
                <a:moveTo>
                  <a:pt x="494" y="510"/>
                </a:moveTo>
                <a:cubicBezTo>
                  <a:pt x="516" y="464"/>
                  <a:pt x="443" y="446"/>
                  <a:pt x="538" y="404"/>
                </a:cubicBezTo>
                <a:cubicBezTo>
                  <a:pt x="731" y="318"/>
                  <a:pt x="1010" y="316"/>
                  <a:pt x="1216" y="294"/>
                </a:cubicBezTo>
                <a:cubicBezTo>
                  <a:pt x="1732" y="239"/>
                  <a:pt x="2267" y="225"/>
                  <a:pt x="2786" y="237"/>
                </a:cubicBezTo>
                <a:cubicBezTo>
                  <a:pt x="3298" y="249"/>
                  <a:pt x="3829" y="326"/>
                  <a:pt x="4334" y="412"/>
                </a:cubicBezTo>
                <a:cubicBezTo>
                  <a:pt x="4587" y="455"/>
                  <a:pt x="4917" y="502"/>
                  <a:pt x="5090" y="713"/>
                </a:cubicBezTo>
                <a:cubicBezTo>
                  <a:pt x="5238" y="894"/>
                  <a:pt x="5243" y="1187"/>
                  <a:pt x="5033" y="1319"/>
                </a:cubicBezTo>
                <a:cubicBezTo>
                  <a:pt x="4726" y="1512"/>
                  <a:pt x="4266" y="1449"/>
                  <a:pt x="3925" y="1428"/>
                </a:cubicBezTo>
                <a:cubicBezTo>
                  <a:pt x="3160" y="1381"/>
                  <a:pt x="2404" y="1285"/>
                  <a:pt x="1637" y="1268"/>
                </a:cubicBezTo>
                <a:cubicBezTo>
                  <a:pt x="1186" y="1258"/>
                  <a:pt x="587" y="1277"/>
                  <a:pt x="170" y="1074"/>
                </a:cubicBezTo>
                <a:cubicBezTo>
                  <a:pt x="-10" y="987"/>
                  <a:pt x="-24" y="748"/>
                  <a:pt x="11" y="573"/>
                </a:cubicBezTo>
                <a:cubicBezTo>
                  <a:pt x="78" y="243"/>
                  <a:pt x="370" y="115"/>
                  <a:pt x="672" y="51"/>
                </a:cubicBezTo>
                <a:cubicBezTo>
                  <a:pt x="944" y="-7"/>
                  <a:pt x="1241" y="-6"/>
                  <a:pt x="1518" y="6"/>
                </a:cubicBezTo>
                <a:cubicBezTo>
                  <a:pt x="1552" y="8"/>
                  <a:pt x="1585" y="9"/>
                  <a:pt x="1619" y="11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2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8093" r="4732" b="4919"/>
          <a:stretch/>
        </p:blipFill>
        <p:spPr>
          <a:xfrm>
            <a:off x="265396" y="158344"/>
            <a:ext cx="7319083" cy="313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17 at 11.2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714501"/>
            <a:ext cx="6974878" cy="2439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3-10-17 at 11.26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55" y="2189362"/>
            <a:ext cx="6196404" cy="263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63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Limiting Damage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124200" y="1017495"/>
            <a:ext cx="2895600" cy="114300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200" dirty="0" err="1" smtClean="0"/>
              <a:t>VarySign.com</a:t>
            </a:r>
            <a:endParaRPr lang="en-US" sz="32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8767" y="3634489"/>
            <a:ext cx="4327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TJ</a:t>
            </a:r>
            <a:endParaRPr lang="en-US" sz="2400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127125" y="3315401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355726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1431926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708151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1784351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156613" y="4409641"/>
            <a:ext cx="1284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Petitions</a:t>
            </a:r>
            <a:endParaRPr lang="en-US" sz="2400" dirty="0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6858000" y="3282064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71342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72104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74390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75152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22"/>
          <p:cNvCxnSpPr>
            <a:cxnSpLocks noChangeShapeType="1"/>
          </p:cNvCxnSpPr>
          <p:nvPr/>
        </p:nvCxnSpPr>
        <p:spPr bwMode="auto">
          <a:xfrm>
            <a:off x="5638800" y="1731870"/>
            <a:ext cx="1752600" cy="1550194"/>
          </a:xfrm>
          <a:prstGeom prst="curvedConnector2">
            <a:avLst/>
          </a:prstGeom>
          <a:noFill/>
          <a:ln w="28575" cmpd="sng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119901" y="1987855"/>
            <a:ext cx="2598562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/>
              <a:t>petitions.gov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29" name="AutoShape 25"/>
          <p:cNvCxnSpPr>
            <a:cxnSpLocks noChangeShapeType="1"/>
          </p:cNvCxnSpPr>
          <p:nvPr/>
        </p:nvCxnSpPr>
        <p:spPr bwMode="auto">
          <a:xfrm>
            <a:off x="4419600" y="2160495"/>
            <a:ext cx="2971800" cy="1121569"/>
          </a:xfrm>
          <a:prstGeom prst="straightConnector1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1174318" y="2641314"/>
            <a:ext cx="650754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i="1" dirty="0" smtClean="0">
                <a:latin typeface="Cambria Math"/>
                <a:cs typeface="Cambria Math"/>
              </a:rPr>
              <a:t>C</a:t>
            </a:r>
            <a:r>
              <a:rPr lang="en-US" sz="2000" i="1" baseline="-25000" dirty="0" smtClean="0">
                <a:latin typeface="Cambria Math"/>
                <a:cs typeface="Cambria Math"/>
              </a:rPr>
              <a:t>P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400" dirty="0" err="1" smtClean="0">
                <a:solidFill>
                  <a:srgbClr val="FF0000"/>
                </a:solidFill>
              </a:rPr>
              <a:t>KR</a:t>
            </a:r>
            <a:r>
              <a:rPr lang="en-US" sz="2000" baseline="-25000" dirty="0" err="1" smtClean="0">
                <a:solidFill>
                  <a:srgbClr val="FF0000"/>
                </a:solidFill>
              </a:rPr>
              <a:t>VarySign</a:t>
            </a:r>
            <a:r>
              <a:rPr lang="en-US" sz="2000" i="1" dirty="0" smtClean="0">
                <a:latin typeface="Cambria Math"/>
                <a:cs typeface="Cambria Math"/>
              </a:rPr>
              <a:t> </a:t>
            </a:r>
            <a:r>
              <a:rPr lang="en-US" sz="2000" dirty="0" smtClean="0"/>
              <a:t>[</a:t>
            </a:r>
            <a:r>
              <a:rPr lang="en-US" sz="2000" dirty="0" smtClean="0">
                <a:latin typeface="Calibri"/>
              </a:rPr>
              <a:t>“</a:t>
            </a:r>
            <a:r>
              <a:rPr lang="en-US" sz="2000" dirty="0" err="1" smtClean="0">
                <a:latin typeface="Calibri"/>
              </a:rPr>
              <a:t>petitions.gov</a:t>
            </a:r>
            <a:r>
              <a:rPr lang="en-US" sz="2000" dirty="0" smtClean="0">
                <a:latin typeface="Calibri"/>
              </a:rPr>
              <a:t>”</a:t>
            </a:r>
            <a:r>
              <a:rPr lang="en-US" sz="2000" dirty="0" smtClean="0"/>
              <a:t>, </a:t>
            </a:r>
            <a:r>
              <a:rPr lang="en-US" sz="2000" b="1" dirty="0" smtClean="0"/>
              <a:t>cert ID</a:t>
            </a:r>
            <a:r>
              <a:rPr lang="en-US" sz="2000" dirty="0" smtClean="0"/>
              <a:t>, </a:t>
            </a:r>
            <a:r>
              <a:rPr lang="en-US" sz="2000" b="1" dirty="0" smtClean="0"/>
              <a:t>Expiration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cxnSp>
        <p:nvCxnSpPr>
          <p:cNvPr id="33" name="AutoShape 29"/>
          <p:cNvCxnSpPr>
            <a:cxnSpLocks noChangeShapeType="1"/>
            <a:stCxn id="15" idx="3"/>
            <a:endCxn id="9" idx="5"/>
          </p:cNvCxnSpPr>
          <p:nvPr/>
        </p:nvCxnSpPr>
        <p:spPr bwMode="auto">
          <a:xfrm rot="5400000">
            <a:off x="4509294" y="1639737"/>
            <a:ext cx="33338" cy="4976533"/>
          </a:xfrm>
          <a:prstGeom prst="curvedConnector3">
            <a:avLst>
              <a:gd name="adj1" fmla="val 1041073"/>
            </a:avLst>
          </a:prstGeom>
          <a:noFill/>
          <a:ln w="28575" cmpd="sng">
            <a:solidFill>
              <a:schemeClr val="accent4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943905" y="4081088"/>
            <a:ext cx="54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latin typeface="Cambria Math"/>
                <a:cs typeface="Cambria Math"/>
              </a:rPr>
              <a:t>C</a:t>
            </a:r>
            <a:r>
              <a:rPr lang="en-US" sz="2400" i="1" baseline="-25000" dirty="0" smtClean="0">
                <a:latin typeface="Cambria Math"/>
                <a:cs typeface="Cambria Math"/>
              </a:rPr>
              <a:t>P</a:t>
            </a:r>
            <a:endParaRPr lang="en-US" sz="2400" i="1" baseline="-25000" dirty="0">
              <a:latin typeface="Cambria Math"/>
              <a:cs typeface="Cambria Math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2830" y="4409641"/>
            <a:ext cx="2565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Verifies using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VarySign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43" name="Curved Connector 42"/>
          <p:cNvCxnSpPr>
            <a:stCxn id="9" idx="7"/>
            <a:endCxn id="15" idx="2"/>
          </p:cNvCxnSpPr>
          <p:nvPr/>
        </p:nvCxnSpPr>
        <p:spPr>
          <a:xfrm rot="16200000" flipH="1">
            <a:off x="4292770" y="1202608"/>
            <a:ext cx="310157" cy="4820304"/>
          </a:xfrm>
          <a:prstGeom prst="curvedConnector4">
            <a:avLst>
              <a:gd name="adj1" fmla="val -55278"/>
              <a:gd name="adj2" fmla="val 51621"/>
            </a:avLst>
          </a:prstGeom>
          <a:ln w="28575" cmpd="sng"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394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765800" y="2903935"/>
            <a:ext cx="274638" cy="292894"/>
          </a:xfrm>
          <a:custGeom>
            <a:avLst/>
            <a:gdLst>
              <a:gd name="T0" fmla="+- 0 16591 16017"/>
              <a:gd name="T1" fmla="*/ T0 w 760"/>
              <a:gd name="T2" fmla="+- 0 11841 10757"/>
              <a:gd name="T3" fmla="*/ 11841 h 1085"/>
              <a:gd name="T4" fmla="+- 0 16580 16017"/>
              <a:gd name="T5" fmla="*/ T4 w 760"/>
              <a:gd name="T6" fmla="+- 0 11823 10757"/>
              <a:gd name="T7" fmla="*/ 11823 h 1085"/>
              <a:gd name="T8" fmla="+- 0 16567 16017"/>
              <a:gd name="T9" fmla="*/ T8 w 760"/>
              <a:gd name="T10" fmla="+- 0 11801 10757"/>
              <a:gd name="T11" fmla="*/ 11801 h 1085"/>
              <a:gd name="T12" fmla="+- 0 16558 16017"/>
              <a:gd name="T13" fmla="*/ T12 w 760"/>
              <a:gd name="T14" fmla="+- 0 11775 10757"/>
              <a:gd name="T15" fmla="*/ 11775 h 1085"/>
              <a:gd name="T16" fmla="+- 0 16498 16017"/>
              <a:gd name="T17" fmla="*/ T16 w 760"/>
              <a:gd name="T18" fmla="+- 0 11605 10757"/>
              <a:gd name="T19" fmla="*/ 11605 h 1085"/>
              <a:gd name="T20" fmla="+- 0 16510 16017"/>
              <a:gd name="T21" fmla="*/ T20 w 760"/>
              <a:gd name="T22" fmla="+- 0 11399 10757"/>
              <a:gd name="T23" fmla="*/ 11399 h 1085"/>
              <a:gd name="T24" fmla="+- 0 16500 16017"/>
              <a:gd name="T25" fmla="*/ T24 w 760"/>
              <a:gd name="T26" fmla="+- 0 11222 10757"/>
              <a:gd name="T27" fmla="*/ 11222 h 1085"/>
              <a:gd name="T28" fmla="+- 0 16493 16017"/>
              <a:gd name="T29" fmla="*/ T28 w 760"/>
              <a:gd name="T30" fmla="+- 0 11097 10757"/>
              <a:gd name="T31" fmla="*/ 11097 h 1085"/>
              <a:gd name="T32" fmla="+- 0 16471 16017"/>
              <a:gd name="T33" fmla="*/ T32 w 760"/>
              <a:gd name="T34" fmla="+- 0 10972 10757"/>
              <a:gd name="T35" fmla="*/ 10972 h 1085"/>
              <a:gd name="T36" fmla="+- 0 16468 16017"/>
              <a:gd name="T37" fmla="*/ T36 w 760"/>
              <a:gd name="T38" fmla="+- 0 10847 10757"/>
              <a:gd name="T39" fmla="*/ 10847 h 1085"/>
              <a:gd name="T40" fmla="+- 0 16498 16017"/>
              <a:gd name="T41" fmla="*/ T40 w 760"/>
              <a:gd name="T42" fmla="+- 0 10872 10757"/>
              <a:gd name="T43" fmla="*/ 10872 h 1085"/>
              <a:gd name="T44" fmla="+- 0 16514 16017"/>
              <a:gd name="T45" fmla="*/ T44 w 760"/>
              <a:gd name="T46" fmla="+- 0 10896 10757"/>
              <a:gd name="T47" fmla="*/ 10896 h 1085"/>
              <a:gd name="T48" fmla="+- 0 16538 16017"/>
              <a:gd name="T49" fmla="*/ T48 w 760"/>
              <a:gd name="T50" fmla="+- 0 10932 10757"/>
              <a:gd name="T51" fmla="*/ 10932 h 1085"/>
              <a:gd name="T52" fmla="+- 0 16609 16017"/>
              <a:gd name="T53" fmla="*/ T52 w 760"/>
              <a:gd name="T54" fmla="+- 0 11035 10757"/>
              <a:gd name="T55" fmla="*/ 11035 h 1085"/>
              <a:gd name="T56" fmla="+- 0 16680 16017"/>
              <a:gd name="T57" fmla="*/ T56 w 760"/>
              <a:gd name="T58" fmla="+- 0 11144 10757"/>
              <a:gd name="T59" fmla="*/ 11144 h 1085"/>
              <a:gd name="T60" fmla="+- 0 16771 16017"/>
              <a:gd name="T61" fmla="*/ T60 w 760"/>
              <a:gd name="T62" fmla="+- 0 11229 10757"/>
              <a:gd name="T63" fmla="*/ 11229 h 1085"/>
              <a:gd name="T64" fmla="+- 0 16759 16017"/>
              <a:gd name="T65" fmla="*/ T64 w 760"/>
              <a:gd name="T66" fmla="+- 0 11176 10757"/>
              <a:gd name="T67" fmla="*/ 11176 h 1085"/>
              <a:gd name="T68" fmla="+- 0 16742 16017"/>
              <a:gd name="T69" fmla="*/ T68 w 760"/>
              <a:gd name="T70" fmla="+- 0 11130 10757"/>
              <a:gd name="T71" fmla="*/ 11130 h 1085"/>
              <a:gd name="T72" fmla="+- 0 16714 16017"/>
              <a:gd name="T73" fmla="*/ T72 w 760"/>
              <a:gd name="T74" fmla="+- 0 11077 10757"/>
              <a:gd name="T75" fmla="*/ 11077 h 1085"/>
              <a:gd name="T76" fmla="+- 0 16662 16017"/>
              <a:gd name="T77" fmla="*/ T76 w 760"/>
              <a:gd name="T78" fmla="+- 0 10978 10757"/>
              <a:gd name="T79" fmla="*/ 10978 h 1085"/>
              <a:gd name="T80" fmla="+- 0 16593 16017"/>
              <a:gd name="T81" fmla="*/ T80 w 760"/>
              <a:gd name="T82" fmla="+- 0 10808 10757"/>
              <a:gd name="T83" fmla="*/ 10808 h 1085"/>
              <a:gd name="T84" fmla="+- 0 16482 16017"/>
              <a:gd name="T85" fmla="*/ T84 w 760"/>
              <a:gd name="T86" fmla="+- 0 10762 10757"/>
              <a:gd name="T87" fmla="*/ 10762 h 1085"/>
              <a:gd name="T88" fmla="+- 0 16421 16017"/>
              <a:gd name="T89" fmla="*/ T88 w 760"/>
              <a:gd name="T90" fmla="+- 0 10737 10757"/>
              <a:gd name="T91" fmla="*/ 10737 h 1085"/>
              <a:gd name="T92" fmla="+- 0 16375 16017"/>
              <a:gd name="T93" fmla="*/ T92 w 760"/>
              <a:gd name="T94" fmla="+- 0 10799 10757"/>
              <a:gd name="T95" fmla="*/ 10799 h 1085"/>
              <a:gd name="T96" fmla="+- 0 16350 16017"/>
              <a:gd name="T97" fmla="*/ T96 w 760"/>
              <a:gd name="T98" fmla="+- 0 10844 10757"/>
              <a:gd name="T99" fmla="*/ 10844 h 1085"/>
              <a:gd name="T100" fmla="+- 0 16293 16017"/>
              <a:gd name="T101" fmla="*/ T100 w 760"/>
              <a:gd name="T102" fmla="+- 0 10948 10757"/>
              <a:gd name="T103" fmla="*/ 10948 h 1085"/>
              <a:gd name="T104" fmla="+- 0 16252 16017"/>
              <a:gd name="T105" fmla="*/ T104 w 760"/>
              <a:gd name="T106" fmla="+- 0 11063 10757"/>
              <a:gd name="T107" fmla="*/ 11063 h 1085"/>
              <a:gd name="T108" fmla="+- 0 16203 16017"/>
              <a:gd name="T109" fmla="*/ T108 w 760"/>
              <a:gd name="T110" fmla="+- 0 11171 10757"/>
              <a:gd name="T111" fmla="*/ 11171 h 1085"/>
              <a:gd name="T112" fmla="+- 0 16167 16017"/>
              <a:gd name="T113" fmla="*/ T112 w 760"/>
              <a:gd name="T114" fmla="+- 0 11251 10757"/>
              <a:gd name="T115" fmla="*/ 11251 h 1085"/>
              <a:gd name="T116" fmla="+- 0 16119 16017"/>
              <a:gd name="T117" fmla="*/ T116 w 760"/>
              <a:gd name="T118" fmla="+- 0 11330 10757"/>
              <a:gd name="T119" fmla="*/ 11330 h 1085"/>
              <a:gd name="T120" fmla="+- 0 16059 16017"/>
              <a:gd name="T121" fmla="*/ T120 w 760"/>
              <a:gd name="T122" fmla="+- 0 11394 10757"/>
              <a:gd name="T123" fmla="*/ 11394 h 1085"/>
              <a:gd name="T124" fmla="+- 0 16045 16017"/>
              <a:gd name="T125" fmla="*/ T124 w 760"/>
              <a:gd name="T126" fmla="+- 0 11407 10757"/>
              <a:gd name="T127" fmla="*/ 11407 h 1085"/>
              <a:gd name="T128" fmla="+- 0 16031 16017"/>
              <a:gd name="T129" fmla="*/ T128 w 760"/>
              <a:gd name="T130" fmla="+- 0 11419 10757"/>
              <a:gd name="T131" fmla="*/ 11419 h 1085"/>
              <a:gd name="T132" fmla="+- 0 16017 16017"/>
              <a:gd name="T133" fmla="*/ T132 w 760"/>
              <a:gd name="T134" fmla="+- 0 11432 10757"/>
              <a:gd name="T135" fmla="*/ 11432 h 108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</a:cxnLst>
            <a:rect l="0" t="0" r="r" b="b"/>
            <a:pathLst>
              <a:path w="760" h="1085" extrusionOk="0">
                <a:moveTo>
                  <a:pt x="574" y="1084"/>
                </a:moveTo>
                <a:cubicBezTo>
                  <a:pt x="563" y="1066"/>
                  <a:pt x="550" y="1044"/>
                  <a:pt x="541" y="1018"/>
                </a:cubicBezTo>
                <a:cubicBezTo>
                  <a:pt x="481" y="848"/>
                  <a:pt x="493" y="642"/>
                  <a:pt x="483" y="465"/>
                </a:cubicBezTo>
                <a:cubicBezTo>
                  <a:pt x="476" y="340"/>
                  <a:pt x="454" y="215"/>
                  <a:pt x="451" y="90"/>
                </a:cubicBezTo>
                <a:cubicBezTo>
                  <a:pt x="481" y="115"/>
                  <a:pt x="497" y="139"/>
                  <a:pt x="521" y="175"/>
                </a:cubicBezTo>
                <a:cubicBezTo>
                  <a:pt x="592" y="278"/>
                  <a:pt x="663" y="387"/>
                  <a:pt x="754" y="472"/>
                </a:cubicBezTo>
                <a:cubicBezTo>
                  <a:pt x="742" y="419"/>
                  <a:pt x="725" y="373"/>
                  <a:pt x="697" y="320"/>
                </a:cubicBezTo>
                <a:cubicBezTo>
                  <a:pt x="645" y="221"/>
                  <a:pt x="576" y="51"/>
                  <a:pt x="465" y="5"/>
                </a:cubicBezTo>
                <a:cubicBezTo>
                  <a:pt x="404" y="-20"/>
                  <a:pt x="358" y="42"/>
                  <a:pt x="333" y="87"/>
                </a:cubicBezTo>
                <a:cubicBezTo>
                  <a:pt x="276" y="191"/>
                  <a:pt x="235" y="306"/>
                  <a:pt x="186" y="414"/>
                </a:cubicBezTo>
                <a:cubicBezTo>
                  <a:pt x="150" y="494"/>
                  <a:pt x="102" y="573"/>
                  <a:pt x="42" y="637"/>
                </a:cubicBezTo>
                <a:cubicBezTo>
                  <a:pt x="28" y="650"/>
                  <a:pt x="14" y="662"/>
                  <a:pt x="0" y="675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5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17839" y="1233488"/>
            <a:ext cx="2598737" cy="826294"/>
          </a:xfrm>
          <a:custGeom>
            <a:avLst/>
            <a:gdLst>
              <a:gd name="T0" fmla="+- 0 10860 8383"/>
              <a:gd name="T1" fmla="*/ T0 w 7218"/>
              <a:gd name="T2" fmla="+- 0 4918 4570"/>
              <a:gd name="T3" fmla="*/ 4918 h 3058"/>
              <a:gd name="T4" fmla="+- 0 11013 8383"/>
              <a:gd name="T5" fmla="*/ T4 w 7218"/>
              <a:gd name="T6" fmla="+- 0 4861 4570"/>
              <a:gd name="T7" fmla="*/ 4861 h 3058"/>
              <a:gd name="T8" fmla="+- 0 11166 8383"/>
              <a:gd name="T9" fmla="*/ T8 w 7218"/>
              <a:gd name="T10" fmla="+- 0 4793 4570"/>
              <a:gd name="T11" fmla="*/ 4793 h 3058"/>
              <a:gd name="T12" fmla="+- 0 11325 8383"/>
              <a:gd name="T13" fmla="*/ T12 w 7218"/>
              <a:gd name="T14" fmla="+- 0 4751 4570"/>
              <a:gd name="T15" fmla="*/ 4751 h 3058"/>
              <a:gd name="T16" fmla="+- 0 12218 8383"/>
              <a:gd name="T17" fmla="*/ T16 w 7218"/>
              <a:gd name="T18" fmla="+- 0 4516 4570"/>
              <a:gd name="T19" fmla="*/ 4516 h 3058"/>
              <a:gd name="T20" fmla="+- 0 13245 8383"/>
              <a:gd name="T21" fmla="*/ T20 w 7218"/>
              <a:gd name="T22" fmla="+- 0 4687 4570"/>
              <a:gd name="T23" fmla="*/ 4687 h 3058"/>
              <a:gd name="T24" fmla="+- 0 14122 8383"/>
              <a:gd name="T25" fmla="*/ T24 w 7218"/>
              <a:gd name="T26" fmla="+- 0 4912 4570"/>
              <a:gd name="T27" fmla="*/ 4912 h 3058"/>
              <a:gd name="T28" fmla="+- 0 14630 8383"/>
              <a:gd name="T29" fmla="*/ T28 w 7218"/>
              <a:gd name="T30" fmla="+- 0 5042 4570"/>
              <a:gd name="T31" fmla="*/ 5042 h 3058"/>
              <a:gd name="T32" fmla="+- 0 15336 8383"/>
              <a:gd name="T33" fmla="*/ T32 w 7218"/>
              <a:gd name="T34" fmla="+- 0 5252 4570"/>
              <a:gd name="T35" fmla="*/ 5252 h 3058"/>
              <a:gd name="T36" fmla="+- 0 15543 8383"/>
              <a:gd name="T37" fmla="*/ T36 w 7218"/>
              <a:gd name="T38" fmla="+- 0 5798 4570"/>
              <a:gd name="T39" fmla="*/ 5798 h 3058"/>
              <a:gd name="T40" fmla="+- 0 15847 8383"/>
              <a:gd name="T41" fmla="*/ T40 w 7218"/>
              <a:gd name="T42" fmla="+- 0 6600 4570"/>
              <a:gd name="T43" fmla="*/ 6600 h 3058"/>
              <a:gd name="T44" fmla="+- 0 15119 8383"/>
              <a:gd name="T45" fmla="*/ T44 w 7218"/>
              <a:gd name="T46" fmla="+- 0 7346 4570"/>
              <a:gd name="T47" fmla="*/ 7346 h 3058"/>
              <a:gd name="T48" fmla="+- 0 14400 8383"/>
              <a:gd name="T49" fmla="*/ T48 w 7218"/>
              <a:gd name="T50" fmla="+- 0 7537 4570"/>
              <a:gd name="T51" fmla="*/ 7537 h 3058"/>
              <a:gd name="T52" fmla="+- 0 13537 8383"/>
              <a:gd name="T53" fmla="*/ T52 w 7218"/>
              <a:gd name="T54" fmla="+- 0 7766 4570"/>
              <a:gd name="T55" fmla="*/ 7766 h 3058"/>
              <a:gd name="T56" fmla="+- 0 12546 8383"/>
              <a:gd name="T57" fmla="*/ T56 w 7218"/>
              <a:gd name="T58" fmla="+- 0 7581 4570"/>
              <a:gd name="T59" fmla="*/ 7581 h 3058"/>
              <a:gd name="T60" fmla="+- 0 11691 8383"/>
              <a:gd name="T61" fmla="*/ T60 w 7218"/>
              <a:gd name="T62" fmla="+- 0 7406 4570"/>
              <a:gd name="T63" fmla="*/ 7406 h 3058"/>
              <a:gd name="T64" fmla="+- 0 10712 8383"/>
              <a:gd name="T65" fmla="*/ T64 w 7218"/>
              <a:gd name="T66" fmla="+- 0 7205 4570"/>
              <a:gd name="T67" fmla="*/ 7205 h 3058"/>
              <a:gd name="T68" fmla="+- 0 9566 8383"/>
              <a:gd name="T69" fmla="*/ T68 w 7218"/>
              <a:gd name="T70" fmla="+- 0 6946 4570"/>
              <a:gd name="T71" fmla="*/ 6946 h 3058"/>
              <a:gd name="T72" fmla="+- 0 8787 8383"/>
              <a:gd name="T73" fmla="*/ T72 w 7218"/>
              <a:gd name="T74" fmla="+- 0 6275 4570"/>
              <a:gd name="T75" fmla="*/ 6275 h 3058"/>
              <a:gd name="T76" fmla="+- 0 8478 8383"/>
              <a:gd name="T77" fmla="*/ T76 w 7218"/>
              <a:gd name="T78" fmla="+- 0 6008 4570"/>
              <a:gd name="T79" fmla="*/ 6008 h 3058"/>
              <a:gd name="T80" fmla="+- 0 8251 8383"/>
              <a:gd name="T81" fmla="*/ T80 w 7218"/>
              <a:gd name="T82" fmla="+- 0 5593 4570"/>
              <a:gd name="T83" fmla="*/ 5593 h 3058"/>
              <a:gd name="T84" fmla="+- 0 8479 8383"/>
              <a:gd name="T85" fmla="*/ T84 w 7218"/>
              <a:gd name="T86" fmla="+- 0 5201 4570"/>
              <a:gd name="T87" fmla="*/ 5201 h 3058"/>
              <a:gd name="T88" fmla="+- 0 8773 8383"/>
              <a:gd name="T89" fmla="*/ T88 w 7218"/>
              <a:gd name="T90" fmla="+- 0 4695 4570"/>
              <a:gd name="T91" fmla="*/ 4695 h 3058"/>
              <a:gd name="T92" fmla="+- 0 9526 8383"/>
              <a:gd name="T93" fmla="*/ T92 w 7218"/>
              <a:gd name="T94" fmla="+- 0 4582 4570"/>
              <a:gd name="T95" fmla="*/ 4582 h 3058"/>
              <a:gd name="T96" fmla="+- 0 10051 8383"/>
              <a:gd name="T97" fmla="*/ T96 w 7218"/>
              <a:gd name="T98" fmla="+- 0 4570 4570"/>
              <a:gd name="T99" fmla="*/ 4570 h 3058"/>
              <a:gd name="T100" fmla="+- 0 11275 8383"/>
              <a:gd name="T101" fmla="*/ T100 w 7218"/>
              <a:gd name="T102" fmla="+- 0 4543 4570"/>
              <a:gd name="T103" fmla="*/ 4543 h 3058"/>
              <a:gd name="T104" fmla="+- 0 12488 8383"/>
              <a:gd name="T105" fmla="*/ T104 w 7218"/>
              <a:gd name="T106" fmla="+- 0 5058 4570"/>
              <a:gd name="T107" fmla="*/ 5058 h 3058"/>
              <a:gd name="T108" fmla="+- 0 13522 8383"/>
              <a:gd name="T109" fmla="*/ T108 w 7218"/>
              <a:gd name="T110" fmla="+- 0 5669 4570"/>
              <a:gd name="T111" fmla="*/ 5669 h 3058"/>
              <a:gd name="T112" fmla="+- 0 13676 8383"/>
              <a:gd name="T113" fmla="*/ T112 w 7218"/>
              <a:gd name="T114" fmla="+- 0 5766 4570"/>
              <a:gd name="T115" fmla="*/ 5766 h 3058"/>
              <a:gd name="T116" fmla="+- 0 13829 8383"/>
              <a:gd name="T117" fmla="*/ T116 w 7218"/>
              <a:gd name="T118" fmla="+- 0 5864 4570"/>
              <a:gd name="T119" fmla="*/ 5864 h 3058"/>
              <a:gd name="T120" fmla="+- 0 13983 8383"/>
              <a:gd name="T121" fmla="*/ T120 w 7218"/>
              <a:gd name="T122" fmla="+- 0 5961 4570"/>
              <a:gd name="T123" fmla="*/ 5961 h 305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7218" h="3058" extrusionOk="0">
                <a:moveTo>
                  <a:pt x="2477" y="348"/>
                </a:moveTo>
                <a:cubicBezTo>
                  <a:pt x="2630" y="291"/>
                  <a:pt x="2783" y="223"/>
                  <a:pt x="2942" y="181"/>
                </a:cubicBezTo>
                <a:cubicBezTo>
                  <a:pt x="3835" y="-54"/>
                  <a:pt x="4862" y="117"/>
                  <a:pt x="5739" y="342"/>
                </a:cubicBezTo>
                <a:cubicBezTo>
                  <a:pt x="6247" y="472"/>
                  <a:pt x="6953" y="682"/>
                  <a:pt x="7160" y="1228"/>
                </a:cubicBezTo>
                <a:cubicBezTo>
                  <a:pt x="7464" y="2030"/>
                  <a:pt x="6736" y="2776"/>
                  <a:pt x="6017" y="2967"/>
                </a:cubicBezTo>
                <a:cubicBezTo>
                  <a:pt x="5154" y="3196"/>
                  <a:pt x="4163" y="3011"/>
                  <a:pt x="3308" y="2836"/>
                </a:cubicBezTo>
                <a:cubicBezTo>
                  <a:pt x="2329" y="2635"/>
                  <a:pt x="1183" y="2376"/>
                  <a:pt x="404" y="1705"/>
                </a:cubicBezTo>
                <a:cubicBezTo>
                  <a:pt x="95" y="1438"/>
                  <a:pt x="-132" y="1023"/>
                  <a:pt x="96" y="631"/>
                </a:cubicBezTo>
                <a:cubicBezTo>
                  <a:pt x="390" y="125"/>
                  <a:pt x="1143" y="12"/>
                  <a:pt x="1668" y="0"/>
                </a:cubicBezTo>
                <a:cubicBezTo>
                  <a:pt x="2892" y="-27"/>
                  <a:pt x="4105" y="488"/>
                  <a:pt x="5139" y="1099"/>
                </a:cubicBezTo>
                <a:cubicBezTo>
                  <a:pt x="5293" y="1196"/>
                  <a:pt x="5446" y="1294"/>
                  <a:pt x="5600" y="1391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3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124200" y="1017495"/>
            <a:ext cx="2895600" cy="114300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200" dirty="0" err="1" smtClean="0"/>
              <a:t>VarySign.com</a:t>
            </a:r>
            <a:endParaRPr lang="en-US" sz="32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1174" y="3634489"/>
            <a:ext cx="9079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Client</a:t>
            </a:r>
            <a:endParaRPr lang="en-US" sz="2400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127125" y="3315401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355726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1431926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708151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1784351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156613" y="4409641"/>
            <a:ext cx="1284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Petitions</a:t>
            </a:r>
            <a:endParaRPr lang="en-US" sz="2400" dirty="0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6858000" y="3282064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71342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72104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74390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75152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22"/>
          <p:cNvCxnSpPr>
            <a:cxnSpLocks noChangeShapeType="1"/>
          </p:cNvCxnSpPr>
          <p:nvPr/>
        </p:nvCxnSpPr>
        <p:spPr bwMode="auto">
          <a:xfrm>
            <a:off x="5638800" y="1731870"/>
            <a:ext cx="1752600" cy="1550194"/>
          </a:xfrm>
          <a:prstGeom prst="curvedConnector2">
            <a:avLst/>
          </a:prstGeom>
          <a:noFill/>
          <a:ln w="28575" cmpd="sng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119901" y="1987855"/>
            <a:ext cx="2598562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/>
              <a:t>petitions.gov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29" name="AutoShape 25"/>
          <p:cNvCxnSpPr>
            <a:cxnSpLocks noChangeShapeType="1"/>
          </p:cNvCxnSpPr>
          <p:nvPr/>
        </p:nvCxnSpPr>
        <p:spPr bwMode="auto">
          <a:xfrm>
            <a:off x="4419600" y="2160495"/>
            <a:ext cx="2971800" cy="1121569"/>
          </a:xfrm>
          <a:prstGeom prst="straightConnector1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1260012" y="2641314"/>
            <a:ext cx="6336155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i="1" dirty="0" smtClean="0">
                <a:latin typeface="Cambria Math"/>
                <a:cs typeface="Cambria Math"/>
              </a:rPr>
              <a:t>C</a:t>
            </a:r>
            <a:r>
              <a:rPr lang="en-US" sz="2000" i="1" baseline="-25000" dirty="0" smtClean="0">
                <a:latin typeface="Cambria Math"/>
                <a:cs typeface="Cambria Math"/>
              </a:rPr>
              <a:t>P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 smtClean="0">
                <a:solidFill>
                  <a:srgbClr val="FF0000"/>
                </a:solidFill>
              </a:rPr>
              <a:t>KR</a:t>
            </a:r>
            <a:r>
              <a:rPr lang="en-US" baseline="-25000" dirty="0" err="1" smtClean="0">
                <a:solidFill>
                  <a:srgbClr val="FF0000"/>
                </a:solidFill>
              </a:rPr>
              <a:t>VarySign</a:t>
            </a:r>
            <a:r>
              <a:rPr lang="en-US" sz="2000" dirty="0" smtClean="0"/>
              <a:t>[</a:t>
            </a:r>
            <a:r>
              <a:rPr lang="en-US" sz="2000" dirty="0" smtClean="0">
                <a:latin typeface="Calibri"/>
              </a:rPr>
              <a:t>“</a:t>
            </a:r>
            <a:r>
              <a:rPr lang="en-US" sz="2000" dirty="0" err="1" smtClean="0">
                <a:latin typeface="Calibri"/>
              </a:rPr>
              <a:t>petitions.gov</a:t>
            </a:r>
            <a:r>
              <a:rPr lang="en-US" sz="2000" dirty="0" smtClean="0">
                <a:latin typeface="Calibri"/>
              </a:rPr>
              <a:t>”</a:t>
            </a:r>
            <a:r>
              <a:rPr lang="en-US" sz="2000" dirty="0" smtClean="0"/>
              <a:t>, </a:t>
            </a:r>
            <a:r>
              <a:rPr lang="en-US" sz="2000" b="1" dirty="0" smtClean="0"/>
              <a:t>cert ID</a:t>
            </a:r>
            <a:r>
              <a:rPr lang="en-US" sz="2000" dirty="0" smtClean="0"/>
              <a:t>, </a:t>
            </a:r>
            <a:r>
              <a:rPr lang="en-US" sz="2000" b="1" dirty="0" smtClean="0"/>
              <a:t>Expiration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Petitions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cxnSp>
        <p:nvCxnSpPr>
          <p:cNvPr id="33" name="AutoShape 29"/>
          <p:cNvCxnSpPr>
            <a:cxnSpLocks noChangeShapeType="1"/>
            <a:stCxn id="15" idx="3"/>
            <a:endCxn id="9" idx="5"/>
          </p:cNvCxnSpPr>
          <p:nvPr/>
        </p:nvCxnSpPr>
        <p:spPr bwMode="auto">
          <a:xfrm rot="5400000">
            <a:off x="4509294" y="1639737"/>
            <a:ext cx="33338" cy="4976533"/>
          </a:xfrm>
          <a:prstGeom prst="curvedConnector3">
            <a:avLst>
              <a:gd name="adj1" fmla="val 1041073"/>
            </a:avLst>
          </a:prstGeom>
          <a:noFill/>
          <a:ln w="28575" cmpd="sng">
            <a:solidFill>
              <a:schemeClr val="accent4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943905" y="4081088"/>
            <a:ext cx="54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latin typeface="Cambria Math"/>
                <a:cs typeface="Cambria Math"/>
              </a:rPr>
              <a:t>C</a:t>
            </a:r>
            <a:r>
              <a:rPr lang="en-US" sz="2400" i="1" baseline="-25000" dirty="0" smtClean="0">
                <a:latin typeface="Cambria Math"/>
                <a:cs typeface="Cambria Math"/>
              </a:rPr>
              <a:t>P</a:t>
            </a:r>
            <a:endParaRPr lang="en-US" sz="2400" i="1" baseline="-25000" dirty="0">
              <a:latin typeface="Cambria Math"/>
              <a:cs typeface="Cambria Math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450" y="4428405"/>
            <a:ext cx="2565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Verifies using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VarySign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43" name="Curved Connector 42"/>
          <p:cNvCxnSpPr>
            <a:stCxn id="9" idx="7"/>
            <a:endCxn id="15" idx="2"/>
          </p:cNvCxnSpPr>
          <p:nvPr/>
        </p:nvCxnSpPr>
        <p:spPr>
          <a:xfrm rot="16200000" flipH="1">
            <a:off x="4292770" y="1202608"/>
            <a:ext cx="310157" cy="4820304"/>
          </a:xfrm>
          <a:prstGeom prst="curvedConnector4">
            <a:avLst>
              <a:gd name="adj1" fmla="val -55278"/>
              <a:gd name="adj2" fmla="val 51621"/>
            </a:avLst>
          </a:prstGeom>
          <a:ln w="28575" cmpd="sng"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90774" y="1153390"/>
            <a:ext cx="2187152" cy="10071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Certificate Revocation List (CRL)</a:t>
            </a:r>
          </a:p>
          <a:p>
            <a:pPr algn="ctr"/>
            <a:r>
              <a:rPr lang="en-US" dirty="0" smtClean="0"/>
              <a:t>&lt;cert ID, date&gt;</a:t>
            </a:r>
          </a:p>
          <a:p>
            <a:pPr algn="ctr"/>
            <a:r>
              <a:rPr lang="en-US" dirty="0" smtClean="0"/>
              <a:t>…</a:t>
            </a:r>
          </a:p>
          <a:p>
            <a:pPr algn="ctr"/>
            <a:endParaRPr lang="en-US" dirty="0"/>
          </a:p>
        </p:txBody>
      </p:sp>
      <p:cxnSp>
        <p:nvCxnSpPr>
          <p:cNvPr id="21" name="Straight Arrow Connector 20"/>
          <p:cNvCxnSpPr>
            <a:stCxn id="9" idx="0"/>
          </p:cNvCxnSpPr>
          <p:nvPr/>
        </p:nvCxnSpPr>
        <p:spPr>
          <a:xfrm flipV="1">
            <a:off x="1660526" y="2160495"/>
            <a:ext cx="1463675" cy="1154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876426" y="2160495"/>
            <a:ext cx="1580687" cy="1154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18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96914" y="1079898"/>
            <a:ext cx="1844675" cy="2220515"/>
          </a:xfrm>
          <a:custGeom>
            <a:avLst/>
            <a:gdLst>
              <a:gd name="T0" fmla="+- 0 2408 1934"/>
              <a:gd name="T1" fmla="*/ T0 w 5127"/>
              <a:gd name="T2" fmla="+- 0 3998 3998"/>
              <a:gd name="T3" fmla="*/ 3998 h 8226"/>
              <a:gd name="T4" fmla="+- 0 2371 1934"/>
              <a:gd name="T5" fmla="*/ T4 w 5127"/>
              <a:gd name="T6" fmla="+- 0 4054 3998"/>
              <a:gd name="T7" fmla="*/ 4054 h 8226"/>
              <a:gd name="T8" fmla="+- 0 2274 1934"/>
              <a:gd name="T9" fmla="*/ T8 w 5127"/>
              <a:gd name="T10" fmla="+- 0 4287 3998"/>
              <a:gd name="T11" fmla="*/ 4287 h 8226"/>
              <a:gd name="T12" fmla="+- 0 1983 1934"/>
              <a:gd name="T13" fmla="*/ T12 w 5127"/>
              <a:gd name="T14" fmla="+- 0 5389 3998"/>
              <a:gd name="T15" fmla="*/ 5389 h 8226"/>
              <a:gd name="T16" fmla="+- 0 1934 1934"/>
              <a:gd name="T17" fmla="*/ T16 w 5127"/>
              <a:gd name="T18" fmla="+- 0 6037 3998"/>
              <a:gd name="T19" fmla="*/ 6037 h 8226"/>
              <a:gd name="T20" fmla="+- 0 2306 1934"/>
              <a:gd name="T21" fmla="*/ T20 w 5127"/>
              <a:gd name="T22" fmla="+- 0 7352 3998"/>
              <a:gd name="T23" fmla="*/ 7352 h 8226"/>
              <a:gd name="T24" fmla="+- 0 2433 1934"/>
              <a:gd name="T25" fmla="*/ T24 w 5127"/>
              <a:gd name="T26" fmla="+- 0 7450 3998"/>
              <a:gd name="T27" fmla="*/ 7450 h 8226"/>
              <a:gd name="T28" fmla="+- 0 3391 1934"/>
              <a:gd name="T29" fmla="*/ T28 w 5127"/>
              <a:gd name="T30" fmla="+- 0 6708 3998"/>
              <a:gd name="T31" fmla="*/ 6708 h 8226"/>
              <a:gd name="T32" fmla="+- 0 3413 1934"/>
              <a:gd name="T33" fmla="*/ T32 w 5127"/>
              <a:gd name="T34" fmla="+- 0 6678 3998"/>
              <a:gd name="T35" fmla="*/ 6678 h 8226"/>
              <a:gd name="T36" fmla="+- 0 3511 1934"/>
              <a:gd name="T37" fmla="*/ T36 w 5127"/>
              <a:gd name="T38" fmla="+- 0 6653 3998"/>
              <a:gd name="T39" fmla="*/ 6653 h 8226"/>
              <a:gd name="T40" fmla="+- 0 4066 1934"/>
              <a:gd name="T41" fmla="*/ T40 w 5127"/>
              <a:gd name="T42" fmla="+- 0 6601 3998"/>
              <a:gd name="T43" fmla="*/ 6601 h 8226"/>
              <a:gd name="T44" fmla="+- 0 4461 1934"/>
              <a:gd name="T45" fmla="*/ T44 w 5127"/>
              <a:gd name="T46" fmla="+- 0 6587 3998"/>
              <a:gd name="T47" fmla="*/ 6587 h 8226"/>
              <a:gd name="T48" fmla="+- 0 4793 1934"/>
              <a:gd name="T49" fmla="*/ T48 w 5127"/>
              <a:gd name="T50" fmla="+- 0 6587 3998"/>
              <a:gd name="T51" fmla="*/ 6587 h 8226"/>
              <a:gd name="T52" fmla="+- 0 4844 1934"/>
              <a:gd name="T53" fmla="*/ T52 w 5127"/>
              <a:gd name="T54" fmla="+- 0 6584 3998"/>
              <a:gd name="T55" fmla="*/ 6584 h 8226"/>
              <a:gd name="T56" fmla="+- 0 4119 1934"/>
              <a:gd name="T57" fmla="*/ T56 w 5127"/>
              <a:gd name="T58" fmla="+- 0 12223 3998"/>
              <a:gd name="T59" fmla="*/ 12223 h 8226"/>
              <a:gd name="T60" fmla="+- 0 4105 1934"/>
              <a:gd name="T61" fmla="*/ T60 w 5127"/>
              <a:gd name="T62" fmla="+- 0 12139 3998"/>
              <a:gd name="T63" fmla="*/ 12139 h 8226"/>
              <a:gd name="T64" fmla="+- 0 4075 1934"/>
              <a:gd name="T65" fmla="*/ T64 w 5127"/>
              <a:gd name="T66" fmla="+- 0 11913 3998"/>
              <a:gd name="T67" fmla="*/ 11913 h 8226"/>
              <a:gd name="T68" fmla="+- 0 4023 1934"/>
              <a:gd name="T69" fmla="*/ T68 w 5127"/>
              <a:gd name="T70" fmla="+- 0 11364 3998"/>
              <a:gd name="T71" fmla="*/ 11364 h 8226"/>
              <a:gd name="T72" fmla="+- 0 4162 1934"/>
              <a:gd name="T73" fmla="*/ T72 w 5127"/>
              <a:gd name="T74" fmla="+- 0 10228 3998"/>
              <a:gd name="T75" fmla="*/ 10228 h 8226"/>
              <a:gd name="T76" fmla="+- 0 4254 1934"/>
              <a:gd name="T77" fmla="*/ T76 w 5127"/>
              <a:gd name="T78" fmla="+- 0 9989 3998"/>
              <a:gd name="T79" fmla="*/ 9989 h 8226"/>
              <a:gd name="T80" fmla="+- 0 4577 1934"/>
              <a:gd name="T81" fmla="*/ T80 w 5127"/>
              <a:gd name="T82" fmla="+- 0 9671 3998"/>
              <a:gd name="T83" fmla="*/ 9671 h 8226"/>
              <a:gd name="T84" fmla="+- 0 4754 1934"/>
              <a:gd name="T85" fmla="*/ T84 w 5127"/>
              <a:gd name="T86" fmla="+- 0 9435 3998"/>
              <a:gd name="T87" fmla="*/ 9435 h 8226"/>
              <a:gd name="T88" fmla="+- 0 5041 1934"/>
              <a:gd name="T89" fmla="*/ T88 w 5127"/>
              <a:gd name="T90" fmla="+- 0 8992 3998"/>
              <a:gd name="T91" fmla="*/ 8992 h 8226"/>
              <a:gd name="T92" fmla="+- 0 5671 1934"/>
              <a:gd name="T93" fmla="*/ T92 w 5127"/>
              <a:gd name="T94" fmla="+- 0 8395 3998"/>
              <a:gd name="T95" fmla="*/ 8395 h 8226"/>
              <a:gd name="T96" fmla="+- 0 6257 1934"/>
              <a:gd name="T97" fmla="*/ T96 w 5127"/>
              <a:gd name="T98" fmla="+- 0 8119 3998"/>
              <a:gd name="T99" fmla="*/ 8119 h 8226"/>
              <a:gd name="T100" fmla="+- 0 6904 1934"/>
              <a:gd name="T101" fmla="*/ T100 w 5127"/>
              <a:gd name="T102" fmla="+- 0 7780 3998"/>
              <a:gd name="T103" fmla="*/ 7780 h 8226"/>
              <a:gd name="T104" fmla="+- 0 7005 1934"/>
              <a:gd name="T105" fmla="*/ T104 w 5127"/>
              <a:gd name="T106" fmla="+- 0 7738 3998"/>
              <a:gd name="T107" fmla="*/ 7738 h 8226"/>
              <a:gd name="T108" fmla="+- 0 7060 1934"/>
              <a:gd name="T109" fmla="*/ T108 w 5127"/>
              <a:gd name="T110" fmla="+- 0 7734 3998"/>
              <a:gd name="T111" fmla="*/ 7734 h 8226"/>
              <a:gd name="T112" fmla="+- 0 7031 1934"/>
              <a:gd name="T113" fmla="*/ T112 w 5127"/>
              <a:gd name="T114" fmla="+- 0 7881 3998"/>
              <a:gd name="T115" fmla="*/ 7881 h 8226"/>
              <a:gd name="T116" fmla="+- 0 6927 1934"/>
              <a:gd name="T117" fmla="*/ T116 w 5127"/>
              <a:gd name="T118" fmla="+- 0 8656 3998"/>
              <a:gd name="T119" fmla="*/ 8656 h 8226"/>
              <a:gd name="T120" fmla="+- 0 6921 1934"/>
              <a:gd name="T121" fmla="*/ T120 w 5127"/>
              <a:gd name="T122" fmla="+- 0 8669 3998"/>
              <a:gd name="T123" fmla="*/ 8669 h 8226"/>
              <a:gd name="T124" fmla="+- 0 6987 1934"/>
              <a:gd name="T125" fmla="*/ T124 w 5127"/>
              <a:gd name="T126" fmla="+- 0 8451 3998"/>
              <a:gd name="T127" fmla="*/ 8451 h 8226"/>
              <a:gd name="T128" fmla="+- 0 7055 1934"/>
              <a:gd name="T129" fmla="*/ T128 w 5127"/>
              <a:gd name="T130" fmla="+- 0 8096 3998"/>
              <a:gd name="T131" fmla="*/ 8096 h 8226"/>
              <a:gd name="T132" fmla="+- 0 6998 1934"/>
              <a:gd name="T133" fmla="*/ T132 w 5127"/>
              <a:gd name="T134" fmla="+- 0 7796 3998"/>
              <a:gd name="T135" fmla="*/ 7796 h 8226"/>
              <a:gd name="T136" fmla="+- 0 6379 1934"/>
              <a:gd name="T137" fmla="*/ T136 w 5127"/>
              <a:gd name="T138" fmla="+- 0 7416 3998"/>
              <a:gd name="T139" fmla="*/ 7416 h 8226"/>
              <a:gd name="T140" fmla="+- 0 6207 1934"/>
              <a:gd name="T141" fmla="*/ T140 w 5127"/>
              <a:gd name="T142" fmla="+- 0 7367 3998"/>
              <a:gd name="T143" fmla="*/ 7367 h 82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</a:cxnLst>
            <a:rect l="0" t="0" r="r" b="b"/>
            <a:pathLst>
              <a:path w="5127" h="8226" extrusionOk="0">
                <a:moveTo>
                  <a:pt x="474" y="0"/>
                </a:moveTo>
                <a:cubicBezTo>
                  <a:pt x="466" y="14"/>
                  <a:pt x="447" y="36"/>
                  <a:pt x="437" y="56"/>
                </a:cubicBezTo>
                <a:cubicBezTo>
                  <a:pt x="400" y="131"/>
                  <a:pt x="370" y="210"/>
                  <a:pt x="340" y="289"/>
                </a:cubicBezTo>
                <a:cubicBezTo>
                  <a:pt x="207" y="643"/>
                  <a:pt x="103" y="1016"/>
                  <a:pt x="49" y="1391"/>
                </a:cubicBezTo>
                <a:cubicBezTo>
                  <a:pt x="18" y="1605"/>
                  <a:pt x="0" y="1822"/>
                  <a:pt x="0" y="2039"/>
                </a:cubicBezTo>
                <a:cubicBezTo>
                  <a:pt x="0" y="2480"/>
                  <a:pt x="61" y="3011"/>
                  <a:pt x="372" y="3354"/>
                </a:cubicBezTo>
                <a:cubicBezTo>
                  <a:pt x="410" y="3396"/>
                  <a:pt x="454" y="3420"/>
                  <a:pt x="499" y="3452"/>
                </a:cubicBezTo>
              </a:path>
              <a:path w="5127" h="8226" extrusionOk="0">
                <a:moveTo>
                  <a:pt x="1457" y="2710"/>
                </a:moveTo>
                <a:cubicBezTo>
                  <a:pt x="1464" y="2691"/>
                  <a:pt x="1462" y="2690"/>
                  <a:pt x="1479" y="2680"/>
                </a:cubicBezTo>
                <a:cubicBezTo>
                  <a:pt x="1509" y="2664"/>
                  <a:pt x="1544" y="2661"/>
                  <a:pt x="1577" y="2655"/>
                </a:cubicBezTo>
                <a:cubicBezTo>
                  <a:pt x="1760" y="2624"/>
                  <a:pt x="1947" y="2613"/>
                  <a:pt x="2132" y="2603"/>
                </a:cubicBezTo>
                <a:cubicBezTo>
                  <a:pt x="2264" y="2596"/>
                  <a:pt x="2395" y="2593"/>
                  <a:pt x="2527" y="2589"/>
                </a:cubicBezTo>
                <a:cubicBezTo>
                  <a:pt x="2638" y="2585"/>
                  <a:pt x="2749" y="2580"/>
                  <a:pt x="2859" y="2589"/>
                </a:cubicBezTo>
                <a:cubicBezTo>
                  <a:pt x="2880" y="2591"/>
                  <a:pt x="2892" y="2586"/>
                  <a:pt x="2910" y="2586"/>
                </a:cubicBezTo>
              </a:path>
              <a:path w="5127" h="8226" extrusionOk="0">
                <a:moveTo>
                  <a:pt x="2185" y="8225"/>
                </a:moveTo>
                <a:cubicBezTo>
                  <a:pt x="2180" y="8197"/>
                  <a:pt x="2175" y="8170"/>
                  <a:pt x="2171" y="8141"/>
                </a:cubicBezTo>
                <a:cubicBezTo>
                  <a:pt x="2160" y="8066"/>
                  <a:pt x="2151" y="7990"/>
                  <a:pt x="2141" y="7915"/>
                </a:cubicBezTo>
                <a:cubicBezTo>
                  <a:pt x="2116" y="7733"/>
                  <a:pt x="2095" y="7550"/>
                  <a:pt x="2089" y="7366"/>
                </a:cubicBezTo>
                <a:cubicBezTo>
                  <a:pt x="2077" y="6990"/>
                  <a:pt x="2137" y="6594"/>
                  <a:pt x="2228" y="6230"/>
                </a:cubicBezTo>
                <a:cubicBezTo>
                  <a:pt x="2250" y="6142"/>
                  <a:pt x="2283" y="6073"/>
                  <a:pt x="2320" y="5991"/>
                </a:cubicBezTo>
              </a:path>
              <a:path w="5127" h="8226" extrusionOk="0">
                <a:moveTo>
                  <a:pt x="2643" y="5673"/>
                </a:moveTo>
                <a:cubicBezTo>
                  <a:pt x="2708" y="5596"/>
                  <a:pt x="2768" y="5525"/>
                  <a:pt x="2820" y="5437"/>
                </a:cubicBezTo>
                <a:cubicBezTo>
                  <a:pt x="2912" y="5282"/>
                  <a:pt x="2983" y="5128"/>
                  <a:pt x="3107" y="4994"/>
                </a:cubicBezTo>
                <a:cubicBezTo>
                  <a:pt x="3292" y="4796"/>
                  <a:pt x="3501" y="4533"/>
                  <a:pt x="3737" y="4397"/>
                </a:cubicBezTo>
                <a:cubicBezTo>
                  <a:pt x="3922" y="4291"/>
                  <a:pt x="4132" y="4219"/>
                  <a:pt x="4323" y="4121"/>
                </a:cubicBezTo>
                <a:cubicBezTo>
                  <a:pt x="4543" y="4008"/>
                  <a:pt x="4757" y="3906"/>
                  <a:pt x="4970" y="3782"/>
                </a:cubicBezTo>
                <a:cubicBezTo>
                  <a:pt x="5003" y="3763"/>
                  <a:pt x="5034" y="3750"/>
                  <a:pt x="5071" y="3740"/>
                </a:cubicBezTo>
                <a:cubicBezTo>
                  <a:pt x="5090" y="3735"/>
                  <a:pt x="5108" y="3740"/>
                  <a:pt x="5126" y="3736"/>
                </a:cubicBezTo>
                <a:cubicBezTo>
                  <a:pt x="5117" y="3784"/>
                  <a:pt x="5103" y="3833"/>
                  <a:pt x="5097" y="3883"/>
                </a:cubicBezTo>
                <a:cubicBezTo>
                  <a:pt x="5064" y="4144"/>
                  <a:pt x="5067" y="4405"/>
                  <a:pt x="4993" y="4658"/>
                </a:cubicBezTo>
                <a:cubicBezTo>
                  <a:pt x="4991" y="4662"/>
                  <a:pt x="4989" y="4667"/>
                  <a:pt x="4987" y="4671"/>
                </a:cubicBezTo>
                <a:cubicBezTo>
                  <a:pt x="5009" y="4599"/>
                  <a:pt x="5033" y="4526"/>
                  <a:pt x="5053" y="4453"/>
                </a:cubicBezTo>
                <a:cubicBezTo>
                  <a:pt x="5084" y="4338"/>
                  <a:pt x="5114" y="4217"/>
                  <a:pt x="5121" y="4098"/>
                </a:cubicBezTo>
                <a:cubicBezTo>
                  <a:pt x="5127" y="3996"/>
                  <a:pt x="5120" y="3887"/>
                  <a:pt x="5064" y="3798"/>
                </a:cubicBezTo>
                <a:cubicBezTo>
                  <a:pt x="4939" y="3599"/>
                  <a:pt x="4654" y="3494"/>
                  <a:pt x="4445" y="3418"/>
                </a:cubicBezTo>
                <a:cubicBezTo>
                  <a:pt x="4358" y="3388"/>
                  <a:pt x="4332" y="3378"/>
                  <a:pt x="4273" y="3369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CRL Checking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 descr="Screen Shot 2013-10-18 at 5.32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198724"/>
            <a:ext cx="8242300" cy="1162051"/>
          </a:xfrm>
          <a:prstGeom prst="rect">
            <a:avLst/>
          </a:prstGeom>
          <a:ln w="38100" cmpd="sng">
            <a:solidFill>
              <a:srgbClr val="00009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931021" y="888885"/>
            <a:ext cx="17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Mozilla Firefox</a:t>
            </a:r>
            <a:endParaRPr lang="en-US" sz="2000" dirty="0"/>
          </a:p>
        </p:txBody>
      </p:sp>
      <p:pic>
        <p:nvPicPr>
          <p:cNvPr id="9" name="Picture 8" descr="Screen Shot 2013-10-18 at 5.35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0" y="2939898"/>
            <a:ext cx="5036954" cy="1117067"/>
          </a:xfrm>
          <a:prstGeom prst="rect">
            <a:avLst/>
          </a:prstGeom>
          <a:ln w="38100" cmpd="sng">
            <a:solidFill>
              <a:srgbClr val="008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730621" y="2623585"/>
            <a:ext cx="1810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Google Chrome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1200" y="2628900"/>
            <a:ext cx="31104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On-line checking is expensive </a:t>
            </a:r>
            <a:r>
              <a:rPr lang="en-US" sz="2400" dirty="0" smtClean="0"/>
              <a:t>and may fail</a:t>
            </a:r>
          </a:p>
          <a:p>
            <a:endParaRPr lang="en-US" sz="2400" dirty="0"/>
          </a:p>
          <a:p>
            <a:r>
              <a:rPr lang="en-US" sz="2400" b="1" dirty="0" smtClean="0"/>
              <a:t>Attacker-in-the-middle can make it fail </a:t>
            </a:r>
            <a:endParaRPr lang="en-US" sz="2400" b="1" dirty="0"/>
          </a:p>
        </p:txBody>
      </p:sp>
      <p:sp>
        <p:nvSpPr>
          <p:cNvPr id="61442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39763" y="1681163"/>
            <a:ext cx="366712" cy="416719"/>
          </a:xfrm>
          <a:custGeom>
            <a:avLst/>
            <a:gdLst>
              <a:gd name="T0" fmla="+- 0 1775 1775"/>
              <a:gd name="T1" fmla="*/ T0 w 1022"/>
              <a:gd name="T2" fmla="+- 0 6626 6225"/>
              <a:gd name="T3" fmla="*/ 6626 h 1544"/>
              <a:gd name="T4" fmla="+- 0 1855 1775"/>
              <a:gd name="T5" fmla="*/ T4 w 1022"/>
              <a:gd name="T6" fmla="+- 0 6559 6225"/>
              <a:gd name="T7" fmla="*/ 6559 h 1544"/>
              <a:gd name="T8" fmla="+- 0 2067 1775"/>
              <a:gd name="T9" fmla="*/ T8 w 1022"/>
              <a:gd name="T10" fmla="+- 0 6513 6225"/>
              <a:gd name="T11" fmla="*/ 6513 h 1544"/>
              <a:gd name="T12" fmla="+- 0 2376 1775"/>
              <a:gd name="T13" fmla="*/ T12 w 1022"/>
              <a:gd name="T14" fmla="+- 0 6553 6225"/>
              <a:gd name="T15" fmla="*/ 6553 h 1544"/>
              <a:gd name="T16" fmla="+- 0 2771 1775"/>
              <a:gd name="T17" fmla="*/ T16 w 1022"/>
              <a:gd name="T18" fmla="+- 0 7085 6225"/>
              <a:gd name="T19" fmla="*/ 7085 h 1544"/>
              <a:gd name="T20" fmla="+- 0 2665 1775"/>
              <a:gd name="T21" fmla="*/ T20 w 1022"/>
              <a:gd name="T22" fmla="+- 0 7651 6225"/>
              <a:gd name="T23" fmla="*/ 7651 h 1544"/>
              <a:gd name="T24" fmla="+- 0 2388 1775"/>
              <a:gd name="T25" fmla="*/ T24 w 1022"/>
              <a:gd name="T26" fmla="+- 0 7768 6225"/>
              <a:gd name="T27" fmla="*/ 7768 h 1544"/>
              <a:gd name="T28" fmla="+- 0 2087 1775"/>
              <a:gd name="T29" fmla="*/ T28 w 1022"/>
              <a:gd name="T30" fmla="+- 0 7573 6225"/>
              <a:gd name="T31" fmla="*/ 7573 h 1544"/>
              <a:gd name="T32" fmla="+- 0 1859 1775"/>
              <a:gd name="T33" fmla="*/ T32 w 1022"/>
              <a:gd name="T34" fmla="+- 0 7150 6225"/>
              <a:gd name="T35" fmla="*/ 7150 h 1544"/>
              <a:gd name="T36" fmla="+- 0 1798 1775"/>
              <a:gd name="T37" fmla="*/ T36 w 1022"/>
              <a:gd name="T38" fmla="+- 0 6723 6225"/>
              <a:gd name="T39" fmla="*/ 6723 h 1544"/>
              <a:gd name="T40" fmla="+- 0 1915 1775"/>
              <a:gd name="T41" fmla="*/ T40 w 1022"/>
              <a:gd name="T42" fmla="+- 0 6610 6225"/>
              <a:gd name="T43" fmla="*/ 6610 h 1544"/>
              <a:gd name="T44" fmla="+- 0 2158 1775"/>
              <a:gd name="T45" fmla="*/ T44 w 1022"/>
              <a:gd name="T46" fmla="+- 0 6623 6225"/>
              <a:gd name="T47" fmla="*/ 6623 h 1544"/>
              <a:gd name="T48" fmla="+- 0 2126 1775"/>
              <a:gd name="T49" fmla="*/ T48 w 1022"/>
              <a:gd name="T50" fmla="+- 0 6959 6225"/>
              <a:gd name="T51" fmla="*/ 6959 h 1544"/>
              <a:gd name="T52" fmla="+- 0 2184 1775"/>
              <a:gd name="T53" fmla="*/ T52 w 1022"/>
              <a:gd name="T54" fmla="+- 0 7056 6225"/>
              <a:gd name="T55" fmla="*/ 7056 h 1544"/>
              <a:gd name="T56" fmla="+- 0 2240 1775"/>
              <a:gd name="T57" fmla="*/ T56 w 1022"/>
              <a:gd name="T58" fmla="+- 0 7146 6225"/>
              <a:gd name="T59" fmla="*/ 7146 h 1544"/>
              <a:gd name="T60" fmla="+- 0 2258 1775"/>
              <a:gd name="T61" fmla="*/ T60 w 1022"/>
              <a:gd name="T62" fmla="+- 0 7184 6225"/>
              <a:gd name="T63" fmla="*/ 7184 h 1544"/>
              <a:gd name="T64" fmla="+- 0 2284 1775"/>
              <a:gd name="T65" fmla="*/ T64 w 1022"/>
              <a:gd name="T66" fmla="+- 0 7100 6225"/>
              <a:gd name="T67" fmla="*/ 7100 h 1544"/>
              <a:gd name="T68" fmla="+- 0 2353 1775"/>
              <a:gd name="T69" fmla="*/ T68 w 1022"/>
              <a:gd name="T70" fmla="+- 0 6793 6225"/>
              <a:gd name="T71" fmla="*/ 6793 h 1544"/>
              <a:gd name="T72" fmla="+- 0 2437 1775"/>
              <a:gd name="T73" fmla="*/ T72 w 1022"/>
              <a:gd name="T74" fmla="+- 0 6506 6225"/>
              <a:gd name="T75" fmla="*/ 6506 h 1544"/>
              <a:gd name="T76" fmla="+- 0 2512 1775"/>
              <a:gd name="T77" fmla="*/ T76 w 1022"/>
              <a:gd name="T78" fmla="+- 0 6330 6225"/>
              <a:gd name="T79" fmla="*/ 6330 h 1544"/>
              <a:gd name="T80" fmla="+- 0 2570 1775"/>
              <a:gd name="T81" fmla="*/ T80 w 1022"/>
              <a:gd name="T82" fmla="+- 0 6225 6225"/>
              <a:gd name="T83" fmla="*/ 6225 h 154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</a:cxnLst>
            <a:rect l="0" t="0" r="r" b="b"/>
            <a:pathLst>
              <a:path w="1022" h="1544" extrusionOk="0">
                <a:moveTo>
                  <a:pt x="0" y="401"/>
                </a:moveTo>
                <a:cubicBezTo>
                  <a:pt x="27" y="373"/>
                  <a:pt x="39" y="350"/>
                  <a:pt x="80" y="334"/>
                </a:cubicBezTo>
                <a:cubicBezTo>
                  <a:pt x="146" y="308"/>
                  <a:pt x="221" y="292"/>
                  <a:pt x="292" y="288"/>
                </a:cubicBezTo>
                <a:cubicBezTo>
                  <a:pt x="396" y="282"/>
                  <a:pt x="503" y="291"/>
                  <a:pt x="601" y="328"/>
                </a:cubicBezTo>
                <a:cubicBezTo>
                  <a:pt x="823" y="412"/>
                  <a:pt x="943" y="642"/>
                  <a:pt x="996" y="860"/>
                </a:cubicBezTo>
                <a:cubicBezTo>
                  <a:pt x="1044" y="1055"/>
                  <a:pt x="1027" y="1269"/>
                  <a:pt x="890" y="1426"/>
                </a:cubicBezTo>
                <a:cubicBezTo>
                  <a:pt x="822" y="1504"/>
                  <a:pt x="719" y="1555"/>
                  <a:pt x="613" y="1543"/>
                </a:cubicBezTo>
                <a:cubicBezTo>
                  <a:pt x="491" y="1529"/>
                  <a:pt x="387" y="1437"/>
                  <a:pt x="312" y="1348"/>
                </a:cubicBezTo>
                <a:cubicBezTo>
                  <a:pt x="207" y="1225"/>
                  <a:pt x="135" y="1077"/>
                  <a:pt x="84" y="925"/>
                </a:cubicBezTo>
                <a:cubicBezTo>
                  <a:pt x="40" y="795"/>
                  <a:pt x="-7" y="637"/>
                  <a:pt x="23" y="498"/>
                </a:cubicBezTo>
                <a:cubicBezTo>
                  <a:pt x="37" y="433"/>
                  <a:pt x="80" y="401"/>
                  <a:pt x="140" y="385"/>
                </a:cubicBezTo>
                <a:cubicBezTo>
                  <a:pt x="219" y="364"/>
                  <a:pt x="305" y="383"/>
                  <a:pt x="383" y="398"/>
                </a:cubicBezTo>
              </a:path>
              <a:path w="1022" h="1544" extrusionOk="0">
                <a:moveTo>
                  <a:pt x="351" y="734"/>
                </a:moveTo>
                <a:cubicBezTo>
                  <a:pt x="370" y="767"/>
                  <a:pt x="388" y="799"/>
                  <a:pt x="409" y="831"/>
                </a:cubicBezTo>
                <a:cubicBezTo>
                  <a:pt x="428" y="861"/>
                  <a:pt x="448" y="891"/>
                  <a:pt x="465" y="921"/>
                </a:cubicBezTo>
                <a:cubicBezTo>
                  <a:pt x="472" y="933"/>
                  <a:pt x="476" y="947"/>
                  <a:pt x="483" y="959"/>
                </a:cubicBezTo>
                <a:cubicBezTo>
                  <a:pt x="493" y="931"/>
                  <a:pt x="501" y="904"/>
                  <a:pt x="509" y="875"/>
                </a:cubicBezTo>
                <a:cubicBezTo>
                  <a:pt x="538" y="774"/>
                  <a:pt x="554" y="670"/>
                  <a:pt x="578" y="568"/>
                </a:cubicBezTo>
                <a:cubicBezTo>
                  <a:pt x="601" y="471"/>
                  <a:pt x="631" y="375"/>
                  <a:pt x="662" y="281"/>
                </a:cubicBezTo>
                <a:cubicBezTo>
                  <a:pt x="682" y="220"/>
                  <a:pt x="715" y="164"/>
                  <a:pt x="737" y="105"/>
                </a:cubicBezTo>
                <a:cubicBezTo>
                  <a:pt x="753" y="61"/>
                  <a:pt x="766" y="36"/>
                  <a:pt x="795" y="0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43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83251" y="2646760"/>
            <a:ext cx="246063" cy="1531144"/>
          </a:xfrm>
          <a:custGeom>
            <a:avLst/>
            <a:gdLst>
              <a:gd name="T0" fmla="+- 0 16451 15786"/>
              <a:gd name="T1" fmla="*/ T0 w 685"/>
              <a:gd name="T2" fmla="+- 0 12421 9805"/>
              <a:gd name="T3" fmla="*/ 12421 h 5670"/>
              <a:gd name="T4" fmla="+- 0 16470 15786"/>
              <a:gd name="T5" fmla="*/ T4 w 685"/>
              <a:gd name="T6" fmla="+- 0 12418 9805"/>
              <a:gd name="T7" fmla="*/ 12418 h 5670"/>
              <a:gd name="T8" fmla="+- 0 16392 15786"/>
              <a:gd name="T9" fmla="*/ T8 w 685"/>
              <a:gd name="T10" fmla="+- 0 12429 9805"/>
              <a:gd name="T11" fmla="*/ 12429 h 5670"/>
              <a:gd name="T12" fmla="+- 0 16134 15786"/>
              <a:gd name="T13" fmla="*/ T12 w 685"/>
              <a:gd name="T14" fmla="+- 0 12482 9805"/>
              <a:gd name="T15" fmla="*/ 12482 h 5670"/>
              <a:gd name="T16" fmla="+- 0 16069 15786"/>
              <a:gd name="T17" fmla="*/ T16 w 685"/>
              <a:gd name="T18" fmla="+- 0 12821 9805"/>
              <a:gd name="T19" fmla="*/ 12821 h 5670"/>
              <a:gd name="T20" fmla="+- 0 15807 15786"/>
              <a:gd name="T21" fmla="*/ T20 w 685"/>
              <a:gd name="T22" fmla="+- 0 14722 9805"/>
              <a:gd name="T23" fmla="*/ 14722 h 5670"/>
              <a:gd name="T24" fmla="+- 0 15832 15786"/>
              <a:gd name="T25" fmla="*/ T24 w 685"/>
              <a:gd name="T26" fmla="+- 0 15234 9805"/>
              <a:gd name="T27" fmla="*/ 15234 h 5670"/>
              <a:gd name="T28" fmla="+- 0 15986 15786"/>
              <a:gd name="T29" fmla="*/ T28 w 685"/>
              <a:gd name="T30" fmla="+- 0 15314 9805"/>
              <a:gd name="T31" fmla="*/ 15314 h 5670"/>
              <a:gd name="T32" fmla="+- 0 16294 15786"/>
              <a:gd name="T33" fmla="*/ T32 w 685"/>
              <a:gd name="T34" fmla="+- 0 15407 9805"/>
              <a:gd name="T35" fmla="*/ 15407 h 5670"/>
              <a:gd name="T36" fmla="+- 0 16443 15786"/>
              <a:gd name="T37" fmla="*/ T36 w 685"/>
              <a:gd name="T38" fmla="+- 0 15474 9805"/>
              <a:gd name="T39" fmla="*/ 15474 h 5670"/>
              <a:gd name="T40" fmla="+- 0 16341 15786"/>
              <a:gd name="T41" fmla="*/ T40 w 685"/>
              <a:gd name="T42" fmla="+- 0 9805 9805"/>
              <a:gd name="T43" fmla="*/ 9805 h 5670"/>
              <a:gd name="T44" fmla="+- 0 16294 15786"/>
              <a:gd name="T45" fmla="*/ T44 w 685"/>
              <a:gd name="T46" fmla="+- 0 9849 9805"/>
              <a:gd name="T47" fmla="*/ 9849 h 5670"/>
              <a:gd name="T48" fmla="+- 0 16140 15786"/>
              <a:gd name="T49" fmla="*/ T48 w 685"/>
              <a:gd name="T50" fmla="+- 0 10192 9805"/>
              <a:gd name="T51" fmla="*/ 10192 h 5670"/>
              <a:gd name="T52" fmla="+- 0 16106 15786"/>
              <a:gd name="T53" fmla="*/ T52 w 685"/>
              <a:gd name="T54" fmla="+- 0 10592 9805"/>
              <a:gd name="T55" fmla="*/ 10592 h 5670"/>
              <a:gd name="T56" fmla="+- 0 16172 15786"/>
              <a:gd name="T57" fmla="*/ T56 w 685"/>
              <a:gd name="T58" fmla="+- 0 11392 9805"/>
              <a:gd name="T59" fmla="*/ 11392 h 5670"/>
              <a:gd name="T60" fmla="+- 0 16332 15786"/>
              <a:gd name="T61" fmla="*/ T60 w 685"/>
              <a:gd name="T62" fmla="+- 0 11730 9805"/>
              <a:gd name="T63" fmla="*/ 11730 h 5670"/>
              <a:gd name="T64" fmla="+- 0 16462 15786"/>
              <a:gd name="T65" fmla="*/ T64 w 685"/>
              <a:gd name="T66" fmla="+- 0 11910 9805"/>
              <a:gd name="T67" fmla="*/ 11910 h 567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</a:cxnLst>
            <a:rect l="0" t="0" r="r" b="b"/>
            <a:pathLst>
              <a:path w="685" h="5670" extrusionOk="0">
                <a:moveTo>
                  <a:pt x="665" y="2616"/>
                </a:moveTo>
                <a:cubicBezTo>
                  <a:pt x="674" y="2592"/>
                  <a:pt x="656" y="2617"/>
                  <a:pt x="684" y="2613"/>
                </a:cubicBezTo>
                <a:cubicBezTo>
                  <a:pt x="660" y="2616"/>
                  <a:pt x="633" y="2622"/>
                  <a:pt x="606" y="2624"/>
                </a:cubicBezTo>
                <a:cubicBezTo>
                  <a:pt x="537" y="2629"/>
                  <a:pt x="395" y="2612"/>
                  <a:pt x="348" y="2677"/>
                </a:cubicBezTo>
                <a:cubicBezTo>
                  <a:pt x="293" y="2754"/>
                  <a:pt x="297" y="2929"/>
                  <a:pt x="283" y="3016"/>
                </a:cubicBezTo>
                <a:cubicBezTo>
                  <a:pt x="180" y="3648"/>
                  <a:pt x="73" y="4279"/>
                  <a:pt x="21" y="4917"/>
                </a:cubicBezTo>
                <a:cubicBezTo>
                  <a:pt x="9" y="5062"/>
                  <a:pt x="-49" y="5301"/>
                  <a:pt x="46" y="5429"/>
                </a:cubicBezTo>
                <a:cubicBezTo>
                  <a:pt x="82" y="5478"/>
                  <a:pt x="146" y="5490"/>
                  <a:pt x="200" y="5509"/>
                </a:cubicBezTo>
                <a:cubicBezTo>
                  <a:pt x="301" y="5545"/>
                  <a:pt x="407" y="5563"/>
                  <a:pt x="508" y="5602"/>
                </a:cubicBezTo>
                <a:cubicBezTo>
                  <a:pt x="559" y="5622"/>
                  <a:pt x="607" y="5646"/>
                  <a:pt x="657" y="5669"/>
                </a:cubicBezTo>
              </a:path>
              <a:path w="685" h="5670" extrusionOk="0">
                <a:moveTo>
                  <a:pt x="555" y="0"/>
                </a:moveTo>
                <a:cubicBezTo>
                  <a:pt x="535" y="19"/>
                  <a:pt x="527" y="24"/>
                  <a:pt x="508" y="44"/>
                </a:cubicBezTo>
                <a:cubicBezTo>
                  <a:pt x="414" y="140"/>
                  <a:pt x="376" y="256"/>
                  <a:pt x="354" y="387"/>
                </a:cubicBezTo>
                <a:cubicBezTo>
                  <a:pt x="332" y="518"/>
                  <a:pt x="326" y="654"/>
                  <a:pt x="320" y="787"/>
                </a:cubicBezTo>
                <a:cubicBezTo>
                  <a:pt x="308" y="1053"/>
                  <a:pt x="305" y="1330"/>
                  <a:pt x="386" y="1587"/>
                </a:cubicBezTo>
                <a:cubicBezTo>
                  <a:pt x="424" y="1706"/>
                  <a:pt x="481" y="1818"/>
                  <a:pt x="546" y="1925"/>
                </a:cubicBezTo>
                <a:cubicBezTo>
                  <a:pt x="586" y="1990"/>
                  <a:pt x="628" y="2046"/>
                  <a:pt x="676" y="2105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91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26</a:t>
            </a:fld>
            <a:endParaRPr lang="en-US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54075" y="66675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/>
              <a:t>SSL (Secure Sockets Layer)</a:t>
            </a:r>
            <a:br>
              <a:rPr lang="en-US"/>
            </a:br>
            <a:r>
              <a:rPr lang="en-US" sz="3600"/>
              <a:t>Simplified TLS Handshake Protocol</a:t>
            </a:r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71550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71550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41446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75260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514763" y="1774033"/>
            <a:ext cx="336542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KR</a:t>
            </a:r>
            <a:r>
              <a:rPr lang="en-US" sz="2400" baseline="-25000" dirty="0" smtClean="0">
                <a:solidFill>
                  <a:srgbClr val="FF0000"/>
                </a:solidFill>
              </a:rPr>
              <a:t>CA</a:t>
            </a:r>
            <a:r>
              <a:rPr lang="en-US" sz="2400" dirty="0"/>
              <a:t>[Server Identity, </a:t>
            </a:r>
            <a:r>
              <a:rPr lang="en-US" sz="2400" dirty="0">
                <a:solidFill>
                  <a:srgbClr val="008000"/>
                </a:solidFill>
              </a:rPr>
              <a:t>KU</a:t>
            </a:r>
            <a:r>
              <a:rPr lang="en-US" sz="2400" baseline="-25000" dirty="0">
                <a:solidFill>
                  <a:srgbClr val="008000"/>
                </a:solidFill>
              </a:rPr>
              <a:t>S</a:t>
            </a:r>
            <a:r>
              <a:rPr lang="en-US" sz="2400" dirty="0"/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dirty="0">
                <a:solidFill>
                  <a:srgbClr val="008000"/>
                </a:solidFill>
              </a:rPr>
              <a:t>KU</a:t>
            </a:r>
            <a:r>
              <a:rPr lang="en-US" sz="2400" baseline="-25000" dirty="0">
                <a:solidFill>
                  <a:srgbClr val="008000"/>
                </a:solidFill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736829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631555" y="3630598"/>
            <a:ext cx="1039768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8000"/>
                </a:solidFill>
              </a:rPr>
              <a:t>KU</a:t>
            </a:r>
            <a:r>
              <a:rPr lang="en-US" sz="2400" baseline="-25000" dirty="0" smtClean="0">
                <a:solidFill>
                  <a:srgbClr val="008000"/>
                </a:solidFill>
              </a:rPr>
              <a:t>S </a:t>
            </a:r>
            <a:r>
              <a:rPr lang="en-US" sz="2400" dirty="0" smtClean="0"/>
              <a:t>[</a:t>
            </a:r>
            <a:r>
              <a:rPr lang="en-US" sz="2400" b="1" i="1" dirty="0" smtClean="0">
                <a:solidFill>
                  <a:srgbClr val="FF0000"/>
                </a:solidFill>
              </a:rPr>
              <a:t>K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385483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</a:rPr>
              <a:t>KR</a:t>
            </a:r>
            <a:r>
              <a:rPr lang="en-US" sz="2400" baseline="-250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4229100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728117" y="4286250"/>
            <a:ext cx="31133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4581853" y="3630598"/>
            <a:ext cx="1139174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Cambria Math"/>
                <a:cs typeface="Cambria Math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i="1" dirty="0" smtClean="0">
                <a:solidFill>
                  <a:srgbClr val="FF0000"/>
                </a:solidFill>
              </a:rPr>
              <a:t>K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952378" y="1717191"/>
            <a:ext cx="7734422" cy="2862322"/>
          </a:xfrm>
          <a:prstGeom prst="rect">
            <a:avLst/>
          </a:prstGeom>
          <a:solidFill>
            <a:schemeClr val="accent5">
              <a:lumMod val="20000"/>
              <a:lumOff val="80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Actual TLS has some extra steps:</a:t>
            </a:r>
          </a:p>
          <a:p>
            <a:pPr marL="285750" indent="-285750">
              <a:buFontTx/>
              <a:buChar char="-"/>
            </a:pPr>
            <a:r>
              <a:rPr lang="en-US" sz="3600" dirty="0" smtClean="0"/>
              <a:t>Negotiate versions</a:t>
            </a:r>
          </a:p>
          <a:p>
            <a:pPr marL="285750" indent="-285750">
              <a:buFontTx/>
              <a:buChar char="-"/>
            </a:pPr>
            <a:r>
              <a:rPr lang="en-US" sz="3600" dirty="0" smtClean="0"/>
              <a:t>Agree on which ciphers to use (many options, but beware!)</a:t>
            </a:r>
          </a:p>
          <a:p>
            <a:pPr marL="285750" indent="-285750">
              <a:buFontTx/>
              <a:buChar char="-"/>
            </a:pPr>
            <a:r>
              <a:rPr lang="en-US" sz="3600" dirty="0" smtClean="0"/>
              <a:t>Can authenticate client also</a:t>
            </a:r>
          </a:p>
        </p:txBody>
      </p:sp>
      <p:sp>
        <p:nvSpPr>
          <p:cNvPr id="62466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22288" y="904875"/>
            <a:ext cx="4552950" cy="2893219"/>
          </a:xfrm>
          <a:custGeom>
            <a:avLst/>
            <a:gdLst>
              <a:gd name="T0" fmla="+- 0 3134 1449"/>
              <a:gd name="T1" fmla="*/ T0 w 12650"/>
              <a:gd name="T2" fmla="+- 0 9314 3352"/>
              <a:gd name="T3" fmla="*/ 9314 h 10713"/>
              <a:gd name="T4" fmla="+- 0 1475 1449"/>
              <a:gd name="T5" fmla="*/ T4 w 12650"/>
              <a:gd name="T6" fmla="+- 0 7659 3352"/>
              <a:gd name="T7" fmla="*/ 7659 h 10713"/>
              <a:gd name="T8" fmla="+- 0 1978 1449"/>
              <a:gd name="T9" fmla="*/ T8 w 12650"/>
              <a:gd name="T10" fmla="+- 0 4471 3352"/>
              <a:gd name="T11" fmla="*/ 4471 h 10713"/>
              <a:gd name="T12" fmla="+- 0 2111 1449"/>
              <a:gd name="T13" fmla="*/ T12 w 12650"/>
              <a:gd name="T14" fmla="+- 0 5306 3352"/>
              <a:gd name="T15" fmla="*/ 5306 h 10713"/>
              <a:gd name="T16" fmla="+- 0 2257 1449"/>
              <a:gd name="T17" fmla="*/ T16 w 12650"/>
              <a:gd name="T18" fmla="+- 0 4549 3352"/>
              <a:gd name="T19" fmla="*/ 4549 h 10713"/>
              <a:gd name="T20" fmla="+- 0 1762 1449"/>
              <a:gd name="T21" fmla="*/ T20 w 12650"/>
              <a:gd name="T22" fmla="+- 0 4421 3352"/>
              <a:gd name="T23" fmla="*/ 4421 h 10713"/>
              <a:gd name="T24" fmla="+- 0 3047 1449"/>
              <a:gd name="T25" fmla="*/ T24 w 12650"/>
              <a:gd name="T26" fmla="+- 0 4171 3352"/>
              <a:gd name="T27" fmla="*/ 4171 h 10713"/>
              <a:gd name="T28" fmla="+- 0 2886 1449"/>
              <a:gd name="T29" fmla="*/ T28 w 12650"/>
              <a:gd name="T30" fmla="+- 0 4398 3352"/>
              <a:gd name="T31" fmla="*/ 4398 h 10713"/>
              <a:gd name="T32" fmla="+- 0 2989 1449"/>
              <a:gd name="T33" fmla="*/ T32 w 12650"/>
              <a:gd name="T34" fmla="+- 0 4713 3352"/>
              <a:gd name="T35" fmla="*/ 4713 h 10713"/>
              <a:gd name="T36" fmla="+- 0 3253 1449"/>
              <a:gd name="T37" fmla="*/ T36 w 12650"/>
              <a:gd name="T38" fmla="+- 0 4631 3352"/>
              <a:gd name="T39" fmla="*/ 4631 h 10713"/>
              <a:gd name="T40" fmla="+- 0 3246 1449"/>
              <a:gd name="T41" fmla="*/ T40 w 12650"/>
              <a:gd name="T42" fmla="+- 0 3592 3352"/>
              <a:gd name="T43" fmla="*/ 3592 h 10713"/>
              <a:gd name="T44" fmla="+- 0 3403 1449"/>
              <a:gd name="T45" fmla="*/ T44 w 12650"/>
              <a:gd name="T46" fmla="+- 0 4464 3352"/>
              <a:gd name="T47" fmla="*/ 4464 h 10713"/>
              <a:gd name="T48" fmla="+- 0 3433 1449"/>
              <a:gd name="T49" fmla="*/ T48 w 12650"/>
              <a:gd name="T50" fmla="+- 0 4364 3352"/>
              <a:gd name="T51" fmla="*/ 4364 h 10713"/>
              <a:gd name="T52" fmla="+- 0 3576 1449"/>
              <a:gd name="T53" fmla="*/ T52 w 12650"/>
              <a:gd name="T54" fmla="+- 0 4405 3352"/>
              <a:gd name="T55" fmla="*/ 4405 h 10713"/>
              <a:gd name="T56" fmla="+- 0 3676 1449"/>
              <a:gd name="T57" fmla="*/ T56 w 12650"/>
              <a:gd name="T58" fmla="+- 0 4676 3352"/>
              <a:gd name="T59" fmla="*/ 4676 h 10713"/>
              <a:gd name="T60" fmla="+- 0 3724 1449"/>
              <a:gd name="T61" fmla="*/ T60 w 12650"/>
              <a:gd name="T62" fmla="+- 0 4414 3352"/>
              <a:gd name="T63" fmla="*/ 4414 h 10713"/>
              <a:gd name="T64" fmla="+- 0 3938 1449"/>
              <a:gd name="T65" fmla="*/ T64 w 12650"/>
              <a:gd name="T66" fmla="+- 0 4249 3352"/>
              <a:gd name="T67" fmla="*/ 4249 h 10713"/>
              <a:gd name="T68" fmla="+- 0 3954 1449"/>
              <a:gd name="T69" fmla="*/ T68 w 12650"/>
              <a:gd name="T70" fmla="+- 0 4099 3352"/>
              <a:gd name="T71" fmla="*/ 4099 h 10713"/>
              <a:gd name="T72" fmla="+- 0 3845 1449"/>
              <a:gd name="T73" fmla="*/ T72 w 12650"/>
              <a:gd name="T74" fmla="+- 0 4320 3352"/>
              <a:gd name="T75" fmla="*/ 4320 h 10713"/>
              <a:gd name="T76" fmla="+- 0 4020 1449"/>
              <a:gd name="T77" fmla="*/ T76 w 12650"/>
              <a:gd name="T78" fmla="+- 0 4513 3352"/>
              <a:gd name="T79" fmla="*/ 4513 h 10713"/>
              <a:gd name="T80" fmla="+- 0 4249 1449"/>
              <a:gd name="T81" fmla="*/ T80 w 12650"/>
              <a:gd name="T82" fmla="+- 0 4089 3352"/>
              <a:gd name="T83" fmla="*/ 4089 h 10713"/>
              <a:gd name="T84" fmla="+- 0 4207 1449"/>
              <a:gd name="T85" fmla="*/ T84 w 12650"/>
              <a:gd name="T86" fmla="+- 0 4334 3352"/>
              <a:gd name="T87" fmla="*/ 4334 h 10713"/>
              <a:gd name="T88" fmla="+- 0 4342 1449"/>
              <a:gd name="T89" fmla="*/ T88 w 12650"/>
              <a:gd name="T90" fmla="+- 0 4509 3352"/>
              <a:gd name="T91" fmla="*/ 4509 h 10713"/>
              <a:gd name="T92" fmla="+- 0 4470 1449"/>
              <a:gd name="T93" fmla="*/ T92 w 12650"/>
              <a:gd name="T94" fmla="+- 0 3497 3352"/>
              <a:gd name="T95" fmla="*/ 3497 h 10713"/>
              <a:gd name="T96" fmla="+- 0 4498 1449"/>
              <a:gd name="T97" fmla="*/ T96 w 12650"/>
              <a:gd name="T98" fmla="+- 0 4065 3352"/>
              <a:gd name="T99" fmla="*/ 4065 h 10713"/>
              <a:gd name="T100" fmla="+- 0 4545 1449"/>
              <a:gd name="T101" fmla="*/ T100 w 12650"/>
              <a:gd name="T102" fmla="+- 0 4325 3352"/>
              <a:gd name="T103" fmla="*/ 4325 h 10713"/>
              <a:gd name="T104" fmla="+- 0 4754 1449"/>
              <a:gd name="T105" fmla="*/ T104 w 12650"/>
              <a:gd name="T106" fmla="+- 0 3990 3352"/>
              <a:gd name="T107" fmla="*/ 3990 h 10713"/>
              <a:gd name="T108" fmla="+- 0 4687 1449"/>
              <a:gd name="T109" fmla="*/ T108 w 12650"/>
              <a:gd name="T110" fmla="+- 0 4201 3352"/>
              <a:gd name="T111" fmla="*/ 4201 h 10713"/>
              <a:gd name="T112" fmla="+- 0 4769 1449"/>
              <a:gd name="T113" fmla="*/ T112 w 12650"/>
              <a:gd name="T114" fmla="+- 0 4428 3352"/>
              <a:gd name="T115" fmla="*/ 4428 h 10713"/>
              <a:gd name="T116" fmla="+- 0 3682 1449"/>
              <a:gd name="T117" fmla="*/ T116 w 12650"/>
              <a:gd name="T118" fmla="+- 0 5301 3352"/>
              <a:gd name="T119" fmla="*/ 5301 h 10713"/>
              <a:gd name="T120" fmla="+- 0 3538 1449"/>
              <a:gd name="T121" fmla="*/ T120 w 12650"/>
              <a:gd name="T122" fmla="+- 0 5376 3352"/>
              <a:gd name="T123" fmla="*/ 5376 h 10713"/>
              <a:gd name="T124" fmla="+- 0 3497 1449"/>
              <a:gd name="T125" fmla="*/ T124 w 12650"/>
              <a:gd name="T126" fmla="+- 0 5853 3352"/>
              <a:gd name="T127" fmla="*/ 5853 h 10713"/>
              <a:gd name="T128" fmla="+- 0 3793 1449"/>
              <a:gd name="T129" fmla="*/ T128 w 12650"/>
              <a:gd name="T130" fmla="+- 0 5964 3352"/>
              <a:gd name="T131" fmla="*/ 5964 h 10713"/>
              <a:gd name="T132" fmla="+- 0 4086 1449"/>
              <a:gd name="T133" fmla="*/ T132 w 12650"/>
              <a:gd name="T134" fmla="+- 0 5742 3352"/>
              <a:gd name="T135" fmla="*/ 5742 h 10713"/>
              <a:gd name="T136" fmla="+- 0 4090 1449"/>
              <a:gd name="T137" fmla="*/ T136 w 12650"/>
              <a:gd name="T138" fmla="+- 0 5315 3352"/>
              <a:gd name="T139" fmla="*/ 5315 h 10713"/>
              <a:gd name="T140" fmla="+- 0 4256 1449"/>
              <a:gd name="T141" fmla="*/ T140 w 12650"/>
              <a:gd name="T142" fmla="+- 0 5323 3352"/>
              <a:gd name="T143" fmla="*/ 5323 h 10713"/>
              <a:gd name="T144" fmla="+- 0 4243 1449"/>
              <a:gd name="T145" fmla="*/ T144 w 12650"/>
              <a:gd name="T146" fmla="+- 0 5592 3352"/>
              <a:gd name="T147" fmla="*/ 5592 h 10713"/>
              <a:gd name="T148" fmla="+- 0 4146 1449"/>
              <a:gd name="T149" fmla="*/ T148 w 12650"/>
              <a:gd name="T150" fmla="+- 0 5732 3352"/>
              <a:gd name="T151" fmla="*/ 5732 h 10713"/>
              <a:gd name="T152" fmla="+- 0 4552 1449"/>
              <a:gd name="T153" fmla="*/ T152 w 12650"/>
              <a:gd name="T154" fmla="+- 0 5846 3352"/>
              <a:gd name="T155" fmla="*/ 5846 h 10713"/>
              <a:gd name="T156" fmla="+- 0 4676 1449"/>
              <a:gd name="T157" fmla="*/ T156 w 12650"/>
              <a:gd name="T158" fmla="+- 0 5235 3352"/>
              <a:gd name="T159" fmla="*/ 5235 h 10713"/>
              <a:gd name="T160" fmla="+- 0 4779 1449"/>
              <a:gd name="T161" fmla="*/ T160 w 12650"/>
              <a:gd name="T162" fmla="+- 0 5675 3352"/>
              <a:gd name="T163" fmla="*/ 5675 h 10713"/>
              <a:gd name="T164" fmla="+- 0 5208 1449"/>
              <a:gd name="T165" fmla="*/ T164 w 12650"/>
              <a:gd name="T166" fmla="+- 0 5701 3352"/>
              <a:gd name="T167" fmla="*/ 5701 h 10713"/>
              <a:gd name="T168" fmla="+- 0 14098 1449"/>
              <a:gd name="T169" fmla="*/ T168 w 12650"/>
              <a:gd name="T170" fmla="+- 0 12332 3352"/>
              <a:gd name="T171" fmla="*/ 12332 h 10713"/>
              <a:gd name="T172" fmla="+- 0 12726 1449"/>
              <a:gd name="T173" fmla="*/ T172 w 12650"/>
              <a:gd name="T174" fmla="+- 0 12368 3352"/>
              <a:gd name="T175" fmla="*/ 12368 h 10713"/>
              <a:gd name="T176" fmla="+- 0 7651 1449"/>
              <a:gd name="T177" fmla="*/ T176 w 12650"/>
              <a:gd name="T178" fmla="+- 0 12382 3352"/>
              <a:gd name="T179" fmla="*/ 12382 h 10713"/>
              <a:gd name="T180" fmla="+- 0 4434 1449"/>
              <a:gd name="T181" fmla="*/ T180 w 12650"/>
              <a:gd name="T182" fmla="+- 0 12502 3352"/>
              <a:gd name="T183" fmla="*/ 12502 h 10713"/>
              <a:gd name="T184" fmla="+- 0 2929 1449"/>
              <a:gd name="T185" fmla="*/ T184 w 12650"/>
              <a:gd name="T186" fmla="+- 0 12748 3352"/>
              <a:gd name="T187" fmla="*/ 12748 h 10713"/>
              <a:gd name="T188" fmla="+- 0 2666 1449"/>
              <a:gd name="T189" fmla="*/ T188 w 12650"/>
              <a:gd name="T190" fmla="+- 0 13311 3352"/>
              <a:gd name="T191" fmla="*/ 13311 h 10713"/>
              <a:gd name="T192" fmla="+- 0 2782 1449"/>
              <a:gd name="T193" fmla="*/ T192 w 12650"/>
              <a:gd name="T194" fmla="+- 0 13974 3352"/>
              <a:gd name="T195" fmla="*/ 13974 h 10713"/>
              <a:gd name="T196" fmla="+- 0 13008 1449"/>
              <a:gd name="T197" fmla="*/ T196 w 12650"/>
              <a:gd name="T198" fmla="+- 0 9281 3352"/>
              <a:gd name="T199" fmla="*/ 9281 h 10713"/>
              <a:gd name="T200" fmla="+- 0 13042 1449"/>
              <a:gd name="T201" fmla="*/ T200 w 12650"/>
              <a:gd name="T202" fmla="+- 0 9301 3352"/>
              <a:gd name="T203" fmla="*/ 9301 h 10713"/>
              <a:gd name="T204" fmla="+- 0 11751 1449"/>
              <a:gd name="T205" fmla="*/ T204 w 12650"/>
              <a:gd name="T206" fmla="+- 0 9644 3352"/>
              <a:gd name="T207" fmla="*/ 9644 h 10713"/>
              <a:gd name="T208" fmla="+- 0 9597 1449"/>
              <a:gd name="T209" fmla="*/ T208 w 12650"/>
              <a:gd name="T210" fmla="+- 0 9766 3352"/>
              <a:gd name="T211" fmla="*/ 9766 h 10713"/>
              <a:gd name="T212" fmla="+- 0 7319 1449"/>
              <a:gd name="T213" fmla="*/ T212 w 12650"/>
              <a:gd name="T214" fmla="+- 0 9592 3352"/>
              <a:gd name="T215" fmla="*/ 9592 h 1071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</a:cxnLst>
            <a:rect l="0" t="0" r="r" b="b"/>
            <a:pathLst>
              <a:path w="12650" h="10713" extrusionOk="0">
                <a:moveTo>
                  <a:pt x="1732" y="5930"/>
                </a:moveTo>
                <a:cubicBezTo>
                  <a:pt x="1714" y="5935"/>
                  <a:pt x="1710" y="5956"/>
                  <a:pt x="1685" y="5962"/>
                </a:cubicBezTo>
                <a:cubicBezTo>
                  <a:pt x="1481" y="6007"/>
                  <a:pt x="1283" y="5948"/>
                  <a:pt x="1095" y="5865"/>
                </a:cubicBezTo>
                <a:cubicBezTo>
                  <a:pt x="448" y="5578"/>
                  <a:pt x="99" y="4996"/>
                  <a:pt x="26" y="4307"/>
                </a:cubicBezTo>
                <a:cubicBezTo>
                  <a:pt x="-66" y="3433"/>
                  <a:pt x="98" y="2596"/>
                  <a:pt x="370" y="1770"/>
                </a:cubicBezTo>
                <a:cubicBezTo>
                  <a:pt x="442" y="1553"/>
                  <a:pt x="500" y="1345"/>
                  <a:pt x="529" y="1119"/>
                </a:cubicBezTo>
                <a:cubicBezTo>
                  <a:pt x="534" y="1190"/>
                  <a:pt x="537" y="1262"/>
                  <a:pt x="542" y="1333"/>
                </a:cubicBezTo>
                <a:cubicBezTo>
                  <a:pt x="558" y="1549"/>
                  <a:pt x="592" y="1752"/>
                  <a:pt x="662" y="1954"/>
                </a:cubicBezTo>
                <a:cubicBezTo>
                  <a:pt x="671" y="1933"/>
                  <a:pt x="707" y="1882"/>
                  <a:pt x="719" y="1842"/>
                </a:cubicBezTo>
                <a:cubicBezTo>
                  <a:pt x="757" y="1711"/>
                  <a:pt x="901" y="1321"/>
                  <a:pt x="808" y="1197"/>
                </a:cubicBezTo>
                <a:cubicBezTo>
                  <a:pt x="754" y="1125"/>
                  <a:pt x="563" y="1193"/>
                  <a:pt x="492" y="1190"/>
                </a:cubicBezTo>
                <a:cubicBezTo>
                  <a:pt x="382" y="1186"/>
                  <a:pt x="333" y="1180"/>
                  <a:pt x="313" y="1069"/>
                </a:cubicBezTo>
                <a:cubicBezTo>
                  <a:pt x="327" y="1033"/>
                  <a:pt x="332" y="1021"/>
                  <a:pt x="345" y="998"/>
                </a:cubicBezTo>
              </a:path>
              <a:path w="12650" h="10713" extrusionOk="0">
                <a:moveTo>
                  <a:pt x="1598" y="819"/>
                </a:moveTo>
                <a:cubicBezTo>
                  <a:pt x="1568" y="838"/>
                  <a:pt x="1539" y="861"/>
                  <a:pt x="1517" y="890"/>
                </a:cubicBezTo>
                <a:cubicBezTo>
                  <a:pt x="1482" y="936"/>
                  <a:pt x="1453" y="990"/>
                  <a:pt x="1437" y="1046"/>
                </a:cubicBezTo>
                <a:cubicBezTo>
                  <a:pt x="1420" y="1104"/>
                  <a:pt x="1411" y="1169"/>
                  <a:pt x="1428" y="1228"/>
                </a:cubicBezTo>
                <a:cubicBezTo>
                  <a:pt x="1445" y="1287"/>
                  <a:pt x="1485" y="1334"/>
                  <a:pt x="1540" y="1361"/>
                </a:cubicBezTo>
                <a:cubicBezTo>
                  <a:pt x="1598" y="1390"/>
                  <a:pt x="1650" y="1395"/>
                  <a:pt x="1709" y="1369"/>
                </a:cubicBezTo>
                <a:cubicBezTo>
                  <a:pt x="1755" y="1349"/>
                  <a:pt x="1775" y="1317"/>
                  <a:pt x="1804" y="1279"/>
                </a:cubicBezTo>
              </a:path>
              <a:path w="12650" h="10713" extrusionOk="0">
                <a:moveTo>
                  <a:pt x="1750" y="0"/>
                </a:moveTo>
                <a:cubicBezTo>
                  <a:pt x="1762" y="81"/>
                  <a:pt x="1777" y="160"/>
                  <a:pt x="1797" y="240"/>
                </a:cubicBezTo>
                <a:cubicBezTo>
                  <a:pt x="1848" y="446"/>
                  <a:pt x="1901" y="651"/>
                  <a:pt x="1935" y="860"/>
                </a:cubicBezTo>
                <a:cubicBezTo>
                  <a:pt x="1949" y="944"/>
                  <a:pt x="1957" y="1027"/>
                  <a:pt x="1954" y="1112"/>
                </a:cubicBezTo>
                <a:cubicBezTo>
                  <a:pt x="1952" y="1136"/>
                  <a:pt x="1952" y="1141"/>
                  <a:pt x="1952" y="1156"/>
                </a:cubicBezTo>
                <a:cubicBezTo>
                  <a:pt x="1961" y="1107"/>
                  <a:pt x="1971" y="1060"/>
                  <a:pt x="1984" y="1012"/>
                </a:cubicBezTo>
                <a:cubicBezTo>
                  <a:pt x="1998" y="962"/>
                  <a:pt x="2008" y="949"/>
                  <a:pt x="2040" y="920"/>
                </a:cubicBezTo>
                <a:cubicBezTo>
                  <a:pt x="2078" y="963"/>
                  <a:pt x="2103" y="996"/>
                  <a:pt x="2127" y="1053"/>
                </a:cubicBezTo>
                <a:cubicBezTo>
                  <a:pt x="2156" y="1121"/>
                  <a:pt x="2181" y="1192"/>
                  <a:pt x="2202" y="1263"/>
                </a:cubicBezTo>
                <a:cubicBezTo>
                  <a:pt x="2211" y="1294"/>
                  <a:pt x="2209" y="1337"/>
                  <a:pt x="2227" y="1324"/>
                </a:cubicBezTo>
                <a:cubicBezTo>
                  <a:pt x="2227" y="1317"/>
                  <a:pt x="2228" y="1311"/>
                  <a:pt x="2228" y="1304"/>
                </a:cubicBezTo>
              </a:path>
              <a:path w="12650" h="10713" extrusionOk="0">
                <a:moveTo>
                  <a:pt x="2275" y="1062"/>
                </a:moveTo>
                <a:cubicBezTo>
                  <a:pt x="2312" y="1055"/>
                  <a:pt x="2353" y="1043"/>
                  <a:pt x="2385" y="1020"/>
                </a:cubicBezTo>
                <a:cubicBezTo>
                  <a:pt x="2428" y="989"/>
                  <a:pt x="2463" y="942"/>
                  <a:pt x="2489" y="897"/>
                </a:cubicBezTo>
                <a:cubicBezTo>
                  <a:pt x="2508" y="863"/>
                  <a:pt x="2532" y="817"/>
                  <a:pt x="2530" y="776"/>
                </a:cubicBezTo>
                <a:cubicBezTo>
                  <a:pt x="2524" y="757"/>
                  <a:pt x="2521" y="751"/>
                  <a:pt x="2505" y="747"/>
                </a:cubicBezTo>
                <a:cubicBezTo>
                  <a:pt x="2475" y="764"/>
                  <a:pt x="2454" y="784"/>
                  <a:pt x="2436" y="815"/>
                </a:cubicBezTo>
                <a:cubicBezTo>
                  <a:pt x="2410" y="861"/>
                  <a:pt x="2396" y="915"/>
                  <a:pt x="2396" y="968"/>
                </a:cubicBezTo>
                <a:cubicBezTo>
                  <a:pt x="2396" y="1021"/>
                  <a:pt x="2413" y="1074"/>
                  <a:pt x="2449" y="1114"/>
                </a:cubicBezTo>
                <a:cubicBezTo>
                  <a:pt x="2481" y="1150"/>
                  <a:pt x="2524" y="1171"/>
                  <a:pt x="2571" y="1161"/>
                </a:cubicBezTo>
                <a:cubicBezTo>
                  <a:pt x="2604" y="1150"/>
                  <a:pt x="2615" y="1146"/>
                  <a:pt x="2632" y="1128"/>
                </a:cubicBezTo>
              </a:path>
              <a:path w="12650" h="10713" extrusionOk="0">
                <a:moveTo>
                  <a:pt x="2800" y="737"/>
                </a:moveTo>
                <a:cubicBezTo>
                  <a:pt x="2805" y="758"/>
                  <a:pt x="2803" y="775"/>
                  <a:pt x="2793" y="810"/>
                </a:cubicBezTo>
                <a:cubicBezTo>
                  <a:pt x="2777" y="867"/>
                  <a:pt x="2761" y="923"/>
                  <a:pt x="2758" y="982"/>
                </a:cubicBezTo>
                <a:cubicBezTo>
                  <a:pt x="2755" y="1039"/>
                  <a:pt x="2758" y="1098"/>
                  <a:pt x="2791" y="1146"/>
                </a:cubicBezTo>
                <a:cubicBezTo>
                  <a:pt x="2820" y="1188"/>
                  <a:pt x="2856" y="1191"/>
                  <a:pt x="2893" y="1157"/>
                </a:cubicBezTo>
                <a:cubicBezTo>
                  <a:pt x="2936" y="1118"/>
                  <a:pt x="2949" y="1062"/>
                  <a:pt x="2969" y="1010"/>
                </a:cubicBezTo>
              </a:path>
              <a:path w="12650" h="10713" extrusionOk="0">
                <a:moveTo>
                  <a:pt x="3021" y="145"/>
                </a:moveTo>
                <a:cubicBezTo>
                  <a:pt x="3034" y="215"/>
                  <a:pt x="3042" y="283"/>
                  <a:pt x="3046" y="354"/>
                </a:cubicBezTo>
                <a:cubicBezTo>
                  <a:pt x="3052" y="473"/>
                  <a:pt x="3049" y="593"/>
                  <a:pt x="3049" y="713"/>
                </a:cubicBezTo>
                <a:cubicBezTo>
                  <a:pt x="3049" y="791"/>
                  <a:pt x="3039" y="878"/>
                  <a:pt x="3055" y="955"/>
                </a:cubicBezTo>
                <a:cubicBezTo>
                  <a:pt x="3065" y="1001"/>
                  <a:pt x="3068" y="974"/>
                  <a:pt x="3096" y="973"/>
                </a:cubicBezTo>
              </a:path>
              <a:path w="12650" h="10713" extrusionOk="0">
                <a:moveTo>
                  <a:pt x="3296" y="648"/>
                </a:moveTo>
                <a:cubicBezTo>
                  <a:pt x="3299" y="645"/>
                  <a:pt x="3302" y="641"/>
                  <a:pt x="3305" y="638"/>
                </a:cubicBezTo>
                <a:cubicBezTo>
                  <a:pt x="3331" y="661"/>
                  <a:pt x="3318" y="679"/>
                  <a:pt x="3306" y="709"/>
                </a:cubicBezTo>
                <a:cubicBezTo>
                  <a:pt x="3287" y="758"/>
                  <a:pt x="3258" y="801"/>
                  <a:pt x="3238" y="849"/>
                </a:cubicBezTo>
                <a:cubicBezTo>
                  <a:pt x="3221" y="889"/>
                  <a:pt x="3200" y="934"/>
                  <a:pt x="3216" y="978"/>
                </a:cubicBezTo>
                <a:cubicBezTo>
                  <a:pt x="3233" y="1025"/>
                  <a:pt x="3279" y="1053"/>
                  <a:pt x="3320" y="1076"/>
                </a:cubicBezTo>
                <a:cubicBezTo>
                  <a:pt x="3354" y="1095"/>
                  <a:pt x="3391" y="1104"/>
                  <a:pt x="3428" y="1114"/>
                </a:cubicBezTo>
              </a:path>
              <a:path w="12650" h="10713" extrusionOk="0">
                <a:moveTo>
                  <a:pt x="2233" y="1949"/>
                </a:moveTo>
                <a:cubicBezTo>
                  <a:pt x="2229" y="1923"/>
                  <a:pt x="2231" y="1924"/>
                  <a:pt x="2196" y="1935"/>
                </a:cubicBezTo>
                <a:cubicBezTo>
                  <a:pt x="2151" y="1950"/>
                  <a:pt x="2119" y="1989"/>
                  <a:pt x="2089" y="2024"/>
                </a:cubicBezTo>
                <a:cubicBezTo>
                  <a:pt x="2040" y="2081"/>
                  <a:pt x="2004" y="2143"/>
                  <a:pt x="1981" y="2214"/>
                </a:cubicBezTo>
                <a:cubicBezTo>
                  <a:pt x="1947" y="2318"/>
                  <a:pt x="1969" y="2423"/>
                  <a:pt x="2048" y="2501"/>
                </a:cubicBezTo>
                <a:cubicBezTo>
                  <a:pt x="2095" y="2547"/>
                  <a:pt x="2165" y="2585"/>
                  <a:pt x="2228" y="2603"/>
                </a:cubicBezTo>
                <a:cubicBezTo>
                  <a:pt x="2268" y="2615"/>
                  <a:pt x="2304" y="2614"/>
                  <a:pt x="2344" y="2612"/>
                </a:cubicBezTo>
              </a:path>
              <a:path w="12650" h="10713" extrusionOk="0">
                <a:moveTo>
                  <a:pt x="2658" y="2486"/>
                </a:moveTo>
                <a:cubicBezTo>
                  <a:pt x="2649" y="2454"/>
                  <a:pt x="2644" y="2422"/>
                  <a:pt x="2637" y="2390"/>
                </a:cubicBezTo>
                <a:cubicBezTo>
                  <a:pt x="2622" y="2319"/>
                  <a:pt x="2615" y="2249"/>
                  <a:pt x="2614" y="2176"/>
                </a:cubicBezTo>
                <a:cubicBezTo>
                  <a:pt x="2613" y="2105"/>
                  <a:pt x="2619" y="2031"/>
                  <a:pt x="2641" y="1963"/>
                </a:cubicBezTo>
                <a:cubicBezTo>
                  <a:pt x="2652" y="1930"/>
                  <a:pt x="2672" y="1883"/>
                  <a:pt x="2714" y="1888"/>
                </a:cubicBezTo>
                <a:cubicBezTo>
                  <a:pt x="2754" y="1893"/>
                  <a:pt x="2788" y="1941"/>
                  <a:pt x="2807" y="1971"/>
                </a:cubicBezTo>
                <a:cubicBezTo>
                  <a:pt x="2836" y="2017"/>
                  <a:pt x="2854" y="2071"/>
                  <a:pt x="2854" y="2125"/>
                </a:cubicBezTo>
                <a:cubicBezTo>
                  <a:pt x="2854" y="2176"/>
                  <a:pt x="2832" y="2209"/>
                  <a:pt x="2794" y="2240"/>
                </a:cubicBezTo>
                <a:cubicBezTo>
                  <a:pt x="2761" y="2267"/>
                  <a:pt x="2710" y="2278"/>
                  <a:pt x="2681" y="2309"/>
                </a:cubicBezTo>
                <a:cubicBezTo>
                  <a:pt x="2658" y="2333"/>
                  <a:pt x="2677" y="2361"/>
                  <a:pt x="2697" y="2380"/>
                </a:cubicBezTo>
                <a:cubicBezTo>
                  <a:pt x="2780" y="2460"/>
                  <a:pt x="2924" y="2495"/>
                  <a:pt x="3035" y="2512"/>
                </a:cubicBezTo>
                <a:cubicBezTo>
                  <a:pt x="3083" y="2519"/>
                  <a:pt x="3088" y="2519"/>
                  <a:pt x="3103" y="2494"/>
                </a:cubicBezTo>
              </a:path>
              <a:path w="12650" h="10713" extrusionOk="0">
                <a:moveTo>
                  <a:pt x="3197" y="1700"/>
                </a:moveTo>
                <a:cubicBezTo>
                  <a:pt x="3214" y="1759"/>
                  <a:pt x="3224" y="1820"/>
                  <a:pt x="3227" y="1883"/>
                </a:cubicBezTo>
                <a:cubicBezTo>
                  <a:pt x="3231" y="1969"/>
                  <a:pt x="3235" y="2055"/>
                  <a:pt x="3249" y="2140"/>
                </a:cubicBezTo>
                <a:cubicBezTo>
                  <a:pt x="3260" y="2206"/>
                  <a:pt x="3280" y="2276"/>
                  <a:pt x="3330" y="2323"/>
                </a:cubicBezTo>
                <a:cubicBezTo>
                  <a:pt x="3374" y="2364"/>
                  <a:pt x="3438" y="2373"/>
                  <a:pt x="3495" y="2371"/>
                </a:cubicBezTo>
                <a:cubicBezTo>
                  <a:pt x="3584" y="2368"/>
                  <a:pt x="3670" y="2344"/>
                  <a:pt x="3759" y="2349"/>
                </a:cubicBezTo>
                <a:cubicBezTo>
                  <a:pt x="3800" y="2351"/>
                  <a:pt x="3839" y="2360"/>
                  <a:pt x="3879" y="2368"/>
                </a:cubicBezTo>
              </a:path>
              <a:path w="12650" h="10713" extrusionOk="0">
                <a:moveTo>
                  <a:pt x="12649" y="8980"/>
                </a:moveTo>
                <a:cubicBezTo>
                  <a:pt x="12609" y="8984"/>
                  <a:pt x="12542" y="8986"/>
                  <a:pt x="12488" y="8994"/>
                </a:cubicBezTo>
                <a:cubicBezTo>
                  <a:pt x="12089" y="9055"/>
                  <a:pt x="11680" y="9008"/>
                  <a:pt x="11277" y="9016"/>
                </a:cubicBezTo>
                <a:cubicBezTo>
                  <a:pt x="10364" y="9034"/>
                  <a:pt x="9450" y="9033"/>
                  <a:pt x="8536" y="9043"/>
                </a:cubicBezTo>
                <a:cubicBezTo>
                  <a:pt x="7758" y="9052"/>
                  <a:pt x="6981" y="9013"/>
                  <a:pt x="6202" y="9030"/>
                </a:cubicBezTo>
                <a:cubicBezTo>
                  <a:pt x="5434" y="9047"/>
                  <a:pt x="4685" y="9024"/>
                  <a:pt x="3922" y="9135"/>
                </a:cubicBezTo>
                <a:cubicBezTo>
                  <a:pt x="3593" y="9183"/>
                  <a:pt x="3311" y="9203"/>
                  <a:pt x="2985" y="9150"/>
                </a:cubicBezTo>
              </a:path>
              <a:path w="12650" h="10713" extrusionOk="0">
                <a:moveTo>
                  <a:pt x="1496" y="9358"/>
                </a:moveTo>
                <a:cubicBezTo>
                  <a:pt x="1488" y="9377"/>
                  <a:pt x="1491" y="9379"/>
                  <a:pt x="1480" y="9396"/>
                </a:cubicBezTo>
                <a:cubicBezTo>
                  <a:pt x="1444" y="9452"/>
                  <a:pt x="1407" y="9508"/>
                  <a:pt x="1376" y="9567"/>
                </a:cubicBezTo>
                <a:cubicBezTo>
                  <a:pt x="1311" y="9691"/>
                  <a:pt x="1256" y="9824"/>
                  <a:pt x="1217" y="9959"/>
                </a:cubicBezTo>
                <a:cubicBezTo>
                  <a:pt x="1185" y="10068"/>
                  <a:pt x="1170" y="10183"/>
                  <a:pt x="1179" y="10297"/>
                </a:cubicBezTo>
                <a:cubicBezTo>
                  <a:pt x="1189" y="10421"/>
                  <a:pt x="1239" y="10539"/>
                  <a:pt x="1333" y="10622"/>
                </a:cubicBezTo>
                <a:cubicBezTo>
                  <a:pt x="1388" y="10671"/>
                  <a:pt x="1444" y="10687"/>
                  <a:pt x="1512" y="10712"/>
                </a:cubicBezTo>
              </a:path>
              <a:path w="12650" h="10713" extrusionOk="0">
                <a:moveTo>
                  <a:pt x="11559" y="5929"/>
                </a:moveTo>
                <a:cubicBezTo>
                  <a:pt x="11589" y="5942"/>
                  <a:pt x="11608" y="5944"/>
                  <a:pt x="11636" y="5952"/>
                </a:cubicBezTo>
                <a:cubicBezTo>
                  <a:pt x="11614" y="5953"/>
                  <a:pt x="11614" y="5946"/>
                  <a:pt x="11593" y="5949"/>
                </a:cubicBezTo>
                <a:cubicBezTo>
                  <a:pt x="11307" y="5985"/>
                  <a:pt x="10922" y="5965"/>
                  <a:pt x="10664" y="6104"/>
                </a:cubicBezTo>
                <a:cubicBezTo>
                  <a:pt x="10535" y="6174"/>
                  <a:pt x="10459" y="6276"/>
                  <a:pt x="10302" y="6292"/>
                </a:cubicBezTo>
                <a:cubicBezTo>
                  <a:pt x="9828" y="6339"/>
                  <a:pt x="9410" y="6172"/>
                  <a:pt x="8940" y="6332"/>
                </a:cubicBezTo>
                <a:cubicBezTo>
                  <a:pt x="8668" y="6425"/>
                  <a:pt x="8435" y="6436"/>
                  <a:pt x="8148" y="6414"/>
                </a:cubicBezTo>
                <a:cubicBezTo>
                  <a:pt x="7733" y="6382"/>
                  <a:pt x="7322" y="6401"/>
                  <a:pt x="6908" y="6354"/>
                </a:cubicBezTo>
                <a:cubicBezTo>
                  <a:pt x="6562" y="6314"/>
                  <a:pt x="6216" y="6279"/>
                  <a:pt x="5870" y="6240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6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292975" y="2881313"/>
            <a:ext cx="693738" cy="57150"/>
          </a:xfrm>
          <a:custGeom>
            <a:avLst/>
            <a:gdLst>
              <a:gd name="T0" fmla="+- 0 22185 20260"/>
              <a:gd name="T1" fmla="*/ T0 w 1926"/>
              <a:gd name="T2" fmla="+- 0 10864 10670"/>
              <a:gd name="T3" fmla="*/ 10864 h 212"/>
              <a:gd name="T4" fmla="+- 0 22120 20260"/>
              <a:gd name="T5" fmla="*/ T4 w 1926"/>
              <a:gd name="T6" fmla="+- 0 10875 10670"/>
              <a:gd name="T7" fmla="*/ 10875 h 212"/>
              <a:gd name="T8" fmla="+- 0 22064 20260"/>
              <a:gd name="T9" fmla="*/ T8 w 1926"/>
              <a:gd name="T10" fmla="+- 0 10882 10670"/>
              <a:gd name="T11" fmla="*/ 10882 h 212"/>
              <a:gd name="T12" fmla="+- 0 21997 20260"/>
              <a:gd name="T13" fmla="*/ T12 w 1926"/>
              <a:gd name="T14" fmla="+- 0 10881 10670"/>
              <a:gd name="T15" fmla="*/ 10881 h 212"/>
              <a:gd name="T16" fmla="+- 0 21862 20260"/>
              <a:gd name="T17" fmla="*/ T16 w 1926"/>
              <a:gd name="T18" fmla="+- 0 10879 10670"/>
              <a:gd name="T19" fmla="*/ 10879 h 212"/>
              <a:gd name="T20" fmla="+- 0 21728 20260"/>
              <a:gd name="T21" fmla="*/ T20 w 1926"/>
              <a:gd name="T22" fmla="+- 0 10851 10670"/>
              <a:gd name="T23" fmla="*/ 10851 h 212"/>
              <a:gd name="T24" fmla="+- 0 21596 20260"/>
              <a:gd name="T25" fmla="*/ T24 w 1926"/>
              <a:gd name="T26" fmla="+- 0 10825 10670"/>
              <a:gd name="T27" fmla="*/ 10825 h 212"/>
              <a:gd name="T28" fmla="+- 0 21404 20260"/>
              <a:gd name="T29" fmla="*/ T28 w 1926"/>
              <a:gd name="T30" fmla="+- 0 10787 10670"/>
              <a:gd name="T31" fmla="*/ 10787 h 212"/>
              <a:gd name="T32" fmla="+- 0 21214 20260"/>
              <a:gd name="T33" fmla="*/ T32 w 1926"/>
              <a:gd name="T34" fmla="+- 0 10745 10670"/>
              <a:gd name="T35" fmla="*/ 10745 h 212"/>
              <a:gd name="T36" fmla="+- 0 21020 20260"/>
              <a:gd name="T37" fmla="*/ T36 w 1926"/>
              <a:gd name="T38" fmla="+- 0 10716 10670"/>
              <a:gd name="T39" fmla="*/ 10716 h 212"/>
              <a:gd name="T40" fmla="+- 0 20816 20260"/>
              <a:gd name="T41" fmla="*/ T40 w 1926"/>
              <a:gd name="T42" fmla="+- 0 10685 10670"/>
              <a:gd name="T43" fmla="*/ 10685 h 212"/>
              <a:gd name="T44" fmla="+- 0 20607 20260"/>
              <a:gd name="T45" fmla="*/ T44 w 1926"/>
              <a:gd name="T46" fmla="+- 0 10664 10670"/>
              <a:gd name="T47" fmla="*/ 10664 h 212"/>
              <a:gd name="T48" fmla="+- 0 20401 20260"/>
              <a:gd name="T49" fmla="*/ T48 w 1926"/>
              <a:gd name="T50" fmla="+- 0 10670 10670"/>
              <a:gd name="T51" fmla="*/ 10670 h 212"/>
              <a:gd name="T52" fmla="+- 0 20354 20260"/>
              <a:gd name="T53" fmla="*/ T52 w 1926"/>
              <a:gd name="T54" fmla="+- 0 10674 10670"/>
              <a:gd name="T55" fmla="*/ 10674 h 212"/>
              <a:gd name="T56" fmla="+- 0 20307 20260"/>
              <a:gd name="T57" fmla="*/ T56 w 1926"/>
              <a:gd name="T58" fmla="+- 0 10678 10670"/>
              <a:gd name="T59" fmla="*/ 10678 h 212"/>
              <a:gd name="T60" fmla="+- 0 20260 20260"/>
              <a:gd name="T61" fmla="*/ T60 w 1926"/>
              <a:gd name="T62" fmla="+- 0 10682 10670"/>
              <a:gd name="T63" fmla="*/ 10682 h 21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926" h="212" extrusionOk="0">
                <a:moveTo>
                  <a:pt x="1925" y="194"/>
                </a:moveTo>
                <a:cubicBezTo>
                  <a:pt x="1860" y="205"/>
                  <a:pt x="1804" y="212"/>
                  <a:pt x="1737" y="211"/>
                </a:cubicBezTo>
                <a:cubicBezTo>
                  <a:pt x="1602" y="209"/>
                  <a:pt x="1468" y="181"/>
                  <a:pt x="1336" y="155"/>
                </a:cubicBezTo>
                <a:cubicBezTo>
                  <a:pt x="1144" y="117"/>
                  <a:pt x="954" y="75"/>
                  <a:pt x="760" y="46"/>
                </a:cubicBezTo>
                <a:cubicBezTo>
                  <a:pt x="556" y="15"/>
                  <a:pt x="347" y="-6"/>
                  <a:pt x="141" y="0"/>
                </a:cubicBezTo>
                <a:cubicBezTo>
                  <a:pt x="94" y="4"/>
                  <a:pt x="47" y="8"/>
                  <a:pt x="0" y="12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6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353175" y="4243388"/>
            <a:ext cx="484188" cy="477441"/>
          </a:xfrm>
          <a:custGeom>
            <a:avLst/>
            <a:gdLst>
              <a:gd name="T0" fmla="+- 0 18048 17649"/>
              <a:gd name="T1" fmla="*/ T0 w 1344"/>
              <a:gd name="T2" fmla="+- 0 15803 15716"/>
              <a:gd name="T3" fmla="*/ 15803 h 1769"/>
              <a:gd name="T4" fmla="+- 0 18132 17649"/>
              <a:gd name="T5" fmla="*/ T4 w 1344"/>
              <a:gd name="T6" fmla="+- 0 15762 15716"/>
              <a:gd name="T7" fmla="*/ 15762 h 1769"/>
              <a:gd name="T8" fmla="+- 0 18152 17649"/>
              <a:gd name="T9" fmla="*/ T8 w 1344"/>
              <a:gd name="T10" fmla="+- 0 15759 15716"/>
              <a:gd name="T11" fmla="*/ 15759 h 1769"/>
              <a:gd name="T12" fmla="+- 0 18261 17649"/>
              <a:gd name="T13" fmla="*/ T12 w 1344"/>
              <a:gd name="T14" fmla="+- 0 15775 15716"/>
              <a:gd name="T15" fmla="*/ 15775 h 1769"/>
              <a:gd name="T16" fmla="+- 0 18357 17649"/>
              <a:gd name="T17" fmla="*/ T16 w 1344"/>
              <a:gd name="T18" fmla="+- 0 15770 15716"/>
              <a:gd name="T19" fmla="*/ 15770 h 1769"/>
              <a:gd name="T20" fmla="+- 0 18494 17649"/>
              <a:gd name="T21" fmla="*/ T20 w 1344"/>
              <a:gd name="T22" fmla="+- 0 15738 15716"/>
              <a:gd name="T23" fmla="*/ 15738 h 1769"/>
              <a:gd name="T24" fmla="+- 0 18854 17649"/>
              <a:gd name="T25" fmla="*/ T24 w 1344"/>
              <a:gd name="T26" fmla="+- 0 15924 15716"/>
              <a:gd name="T27" fmla="*/ 15924 h 1769"/>
              <a:gd name="T28" fmla="+- 0 18863 17649"/>
              <a:gd name="T29" fmla="*/ T28 w 1344"/>
              <a:gd name="T30" fmla="+- 0 16844 15716"/>
              <a:gd name="T31" fmla="*/ 16844 h 1769"/>
              <a:gd name="T32" fmla="+- 0 18354 17649"/>
              <a:gd name="T33" fmla="*/ T32 w 1344"/>
              <a:gd name="T34" fmla="+- 0 17426 15716"/>
              <a:gd name="T35" fmla="*/ 17426 h 1769"/>
              <a:gd name="T36" fmla="+- 0 17950 17649"/>
              <a:gd name="T37" fmla="*/ T36 w 1344"/>
              <a:gd name="T38" fmla="+- 0 17419 15716"/>
              <a:gd name="T39" fmla="*/ 17419 h 1769"/>
              <a:gd name="T40" fmla="+- 0 17666 17649"/>
              <a:gd name="T41" fmla="*/ T40 w 1344"/>
              <a:gd name="T42" fmla="+- 0 16864 15716"/>
              <a:gd name="T43" fmla="*/ 16864 h 1769"/>
              <a:gd name="T44" fmla="+- 0 17773 17649"/>
              <a:gd name="T45" fmla="*/ T44 w 1344"/>
              <a:gd name="T46" fmla="+- 0 15980 15716"/>
              <a:gd name="T47" fmla="*/ 15980 h 1769"/>
              <a:gd name="T48" fmla="+- 0 18289 17649"/>
              <a:gd name="T49" fmla="*/ T48 w 1344"/>
              <a:gd name="T50" fmla="+- 0 15720 15716"/>
              <a:gd name="T51" fmla="*/ 15720 h 1769"/>
              <a:gd name="T52" fmla="+- 0 18627 17649"/>
              <a:gd name="T53" fmla="*/ T52 w 1344"/>
              <a:gd name="T54" fmla="+- 0 15844 15716"/>
              <a:gd name="T55" fmla="*/ 15844 h 1769"/>
              <a:gd name="T56" fmla="+- 0 18673 17649"/>
              <a:gd name="T57" fmla="*/ T56 w 1344"/>
              <a:gd name="T58" fmla="+- 0 15897 15716"/>
              <a:gd name="T59" fmla="*/ 15897 h 176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</a:cxnLst>
            <a:rect l="0" t="0" r="r" b="b"/>
            <a:pathLst>
              <a:path w="1344" h="1769" extrusionOk="0">
                <a:moveTo>
                  <a:pt x="399" y="87"/>
                </a:moveTo>
                <a:cubicBezTo>
                  <a:pt x="429" y="76"/>
                  <a:pt x="453" y="54"/>
                  <a:pt x="483" y="46"/>
                </a:cubicBezTo>
                <a:cubicBezTo>
                  <a:pt x="490" y="45"/>
                  <a:pt x="496" y="44"/>
                  <a:pt x="503" y="43"/>
                </a:cubicBezTo>
              </a:path>
              <a:path w="1344" h="1769" extrusionOk="0">
                <a:moveTo>
                  <a:pt x="612" y="59"/>
                </a:moveTo>
                <a:cubicBezTo>
                  <a:pt x="644" y="57"/>
                  <a:pt x="675" y="60"/>
                  <a:pt x="708" y="54"/>
                </a:cubicBezTo>
                <a:cubicBezTo>
                  <a:pt x="754" y="45"/>
                  <a:pt x="798" y="28"/>
                  <a:pt x="845" y="22"/>
                </a:cubicBezTo>
                <a:cubicBezTo>
                  <a:pt x="1001" y="3"/>
                  <a:pt x="1118" y="81"/>
                  <a:pt x="1205" y="208"/>
                </a:cubicBezTo>
                <a:cubicBezTo>
                  <a:pt x="1401" y="495"/>
                  <a:pt x="1364" y="831"/>
                  <a:pt x="1214" y="1128"/>
                </a:cubicBezTo>
                <a:cubicBezTo>
                  <a:pt x="1098" y="1357"/>
                  <a:pt x="936" y="1584"/>
                  <a:pt x="705" y="1710"/>
                </a:cubicBezTo>
                <a:cubicBezTo>
                  <a:pt x="570" y="1783"/>
                  <a:pt x="431" y="1785"/>
                  <a:pt x="301" y="1703"/>
                </a:cubicBezTo>
                <a:cubicBezTo>
                  <a:pt x="111" y="1583"/>
                  <a:pt x="48" y="1357"/>
                  <a:pt x="17" y="1148"/>
                </a:cubicBezTo>
                <a:cubicBezTo>
                  <a:pt x="-26" y="864"/>
                  <a:pt x="-7" y="525"/>
                  <a:pt x="124" y="264"/>
                </a:cubicBezTo>
                <a:cubicBezTo>
                  <a:pt x="223" y="66"/>
                  <a:pt x="430" y="-6"/>
                  <a:pt x="640" y="4"/>
                </a:cubicBezTo>
                <a:cubicBezTo>
                  <a:pt x="761" y="10"/>
                  <a:pt x="885" y="46"/>
                  <a:pt x="978" y="128"/>
                </a:cubicBezTo>
                <a:cubicBezTo>
                  <a:pt x="993" y="146"/>
                  <a:pt x="1009" y="163"/>
                  <a:pt x="1024" y="181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69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732339" y="4576762"/>
            <a:ext cx="554037" cy="195263"/>
          </a:xfrm>
          <a:custGeom>
            <a:avLst/>
            <a:gdLst>
              <a:gd name="T0" fmla="+- 0 13494 13146"/>
              <a:gd name="T1" fmla="*/ T0 w 1539"/>
              <a:gd name="T2" fmla="+- 0 17140 16952"/>
              <a:gd name="T3" fmla="*/ 17140 h 724"/>
              <a:gd name="T4" fmla="+- 0 13466 13146"/>
              <a:gd name="T5" fmla="*/ T4 w 1539"/>
              <a:gd name="T6" fmla="+- 0 17079 16952"/>
              <a:gd name="T7" fmla="*/ 17079 h 724"/>
              <a:gd name="T8" fmla="+- 0 13448 13146"/>
              <a:gd name="T9" fmla="*/ T8 w 1539"/>
              <a:gd name="T10" fmla="+- 0 17016 16952"/>
              <a:gd name="T11" fmla="*/ 17016 h 724"/>
              <a:gd name="T12" fmla="+- 0 13435 13146"/>
              <a:gd name="T13" fmla="*/ T12 w 1539"/>
              <a:gd name="T14" fmla="+- 0 16964 16952"/>
              <a:gd name="T15" fmla="*/ 16964 h 724"/>
              <a:gd name="T16" fmla="+- 0 13384 13146"/>
              <a:gd name="T17" fmla="*/ T16 w 1539"/>
              <a:gd name="T18" fmla="+- 0 16955 16952"/>
              <a:gd name="T19" fmla="*/ 16955 h 724"/>
              <a:gd name="T20" fmla="+- 0 13271 13146"/>
              <a:gd name="T21" fmla="*/ T20 w 1539"/>
              <a:gd name="T22" fmla="+- 0 17009 16952"/>
              <a:gd name="T23" fmla="*/ 17009 h 724"/>
              <a:gd name="T24" fmla="+- 0 13203 13146"/>
              <a:gd name="T25" fmla="*/ T24 w 1539"/>
              <a:gd name="T26" fmla="+- 0 17092 16952"/>
              <a:gd name="T27" fmla="*/ 17092 h 724"/>
              <a:gd name="T28" fmla="+- 0 13204 13146"/>
              <a:gd name="T29" fmla="*/ T28 w 1539"/>
              <a:gd name="T30" fmla="+- 0 17102 16952"/>
              <a:gd name="T31" fmla="*/ 17102 h 724"/>
              <a:gd name="T32" fmla="+- 0 13273 13146"/>
              <a:gd name="T33" fmla="*/ T32 w 1539"/>
              <a:gd name="T34" fmla="+- 0 17131 16952"/>
              <a:gd name="T35" fmla="*/ 17131 h 724"/>
              <a:gd name="T36" fmla="+- 0 13416 13146"/>
              <a:gd name="T37" fmla="*/ T36 w 1539"/>
              <a:gd name="T38" fmla="+- 0 17181 16952"/>
              <a:gd name="T39" fmla="*/ 17181 h 724"/>
              <a:gd name="T40" fmla="+- 0 13549 13146"/>
              <a:gd name="T41" fmla="*/ T40 w 1539"/>
              <a:gd name="T42" fmla="+- 0 17347 16952"/>
              <a:gd name="T43" fmla="*/ 17347 h 724"/>
              <a:gd name="T44" fmla="+- 0 13481 13146"/>
              <a:gd name="T45" fmla="*/ T44 w 1539"/>
              <a:gd name="T46" fmla="+- 0 17443 16952"/>
              <a:gd name="T47" fmla="*/ 17443 h 724"/>
              <a:gd name="T48" fmla="+- 0 13311 13146"/>
              <a:gd name="T49" fmla="*/ T48 w 1539"/>
              <a:gd name="T50" fmla="+- 0 17472 16952"/>
              <a:gd name="T51" fmla="*/ 17472 h 724"/>
              <a:gd name="T52" fmla="+- 0 13146 13146"/>
              <a:gd name="T53" fmla="*/ T52 w 1539"/>
              <a:gd name="T54" fmla="+- 0 17422 16952"/>
              <a:gd name="T55" fmla="*/ 17422 h 724"/>
              <a:gd name="T56" fmla="+- 0 13687 13146"/>
              <a:gd name="T57" fmla="*/ T56 w 1539"/>
              <a:gd name="T58" fmla="+- 0 17085 16952"/>
              <a:gd name="T59" fmla="*/ 17085 h 724"/>
              <a:gd name="T60" fmla="+- 0 13661 13146"/>
              <a:gd name="T61" fmla="*/ T60 w 1539"/>
              <a:gd name="T62" fmla="+- 0 17146 16952"/>
              <a:gd name="T63" fmla="*/ 17146 h 724"/>
              <a:gd name="T64" fmla="+- 0 13665 13146"/>
              <a:gd name="T65" fmla="*/ T64 w 1539"/>
              <a:gd name="T66" fmla="+- 0 17278 16952"/>
              <a:gd name="T67" fmla="*/ 17278 h 724"/>
              <a:gd name="T68" fmla="+- 0 13695 13146"/>
              <a:gd name="T69" fmla="*/ T68 w 1539"/>
              <a:gd name="T70" fmla="+- 0 17395 16952"/>
              <a:gd name="T71" fmla="*/ 17395 h 724"/>
              <a:gd name="T72" fmla="+- 0 13770 13146"/>
              <a:gd name="T73" fmla="*/ T72 w 1539"/>
              <a:gd name="T74" fmla="+- 0 17381 16952"/>
              <a:gd name="T75" fmla="*/ 17381 h 724"/>
              <a:gd name="T76" fmla="+- 0 13878 13146"/>
              <a:gd name="T77" fmla="*/ T76 w 1539"/>
              <a:gd name="T78" fmla="+- 0 17253 16952"/>
              <a:gd name="T79" fmla="*/ 17253 h 724"/>
              <a:gd name="T80" fmla="+- 0 13963 13146"/>
              <a:gd name="T81" fmla="*/ T80 w 1539"/>
              <a:gd name="T82" fmla="+- 0 17133 16952"/>
              <a:gd name="T83" fmla="*/ 17133 h 724"/>
              <a:gd name="T84" fmla="+- 0 13976 13146"/>
              <a:gd name="T85" fmla="*/ T84 w 1539"/>
              <a:gd name="T86" fmla="+- 0 17123 16952"/>
              <a:gd name="T87" fmla="*/ 17123 h 724"/>
              <a:gd name="T88" fmla="+- 0 14019 13146"/>
              <a:gd name="T89" fmla="*/ T88 w 1539"/>
              <a:gd name="T90" fmla="+- 0 17211 16952"/>
              <a:gd name="T91" fmla="*/ 17211 h 724"/>
              <a:gd name="T92" fmla="+- 0 14041 13146"/>
              <a:gd name="T93" fmla="*/ T92 w 1539"/>
              <a:gd name="T94" fmla="+- 0 17433 16952"/>
              <a:gd name="T95" fmla="*/ 17433 h 724"/>
              <a:gd name="T96" fmla="+- 0 14023 13146"/>
              <a:gd name="T97" fmla="*/ T96 w 1539"/>
              <a:gd name="T98" fmla="+- 0 17614 16952"/>
              <a:gd name="T99" fmla="*/ 17614 h 724"/>
              <a:gd name="T100" fmla="+- 0 13957 13146"/>
              <a:gd name="T101" fmla="*/ T100 w 1539"/>
              <a:gd name="T102" fmla="+- 0 17672 16952"/>
              <a:gd name="T103" fmla="*/ 17672 h 724"/>
              <a:gd name="T104" fmla="+- 0 13851 13146"/>
              <a:gd name="T105" fmla="*/ T104 w 1539"/>
              <a:gd name="T106" fmla="+- 0 17643 16952"/>
              <a:gd name="T107" fmla="*/ 17643 h 724"/>
              <a:gd name="T108" fmla="+- 0 13826 13146"/>
              <a:gd name="T109" fmla="*/ T108 w 1539"/>
              <a:gd name="T110" fmla="+- 0 17627 16952"/>
              <a:gd name="T111" fmla="*/ 17627 h 724"/>
              <a:gd name="T112" fmla="+- 0 14150 13146"/>
              <a:gd name="T113" fmla="*/ T112 w 1539"/>
              <a:gd name="T114" fmla="+- 0 17163 16952"/>
              <a:gd name="T115" fmla="*/ 17163 h 724"/>
              <a:gd name="T116" fmla="+- 0 14142 13146"/>
              <a:gd name="T117" fmla="*/ T116 w 1539"/>
              <a:gd name="T118" fmla="+- 0 17359 16952"/>
              <a:gd name="T119" fmla="*/ 17359 h 724"/>
              <a:gd name="T120" fmla="+- 0 14149 13146"/>
              <a:gd name="T121" fmla="*/ T120 w 1539"/>
              <a:gd name="T122" fmla="+- 0 17467 16952"/>
              <a:gd name="T123" fmla="*/ 17467 h 724"/>
              <a:gd name="T124" fmla="+- 0 14158 13146"/>
              <a:gd name="T125" fmla="*/ T124 w 1539"/>
              <a:gd name="T126" fmla="+- 0 17470 16952"/>
              <a:gd name="T127" fmla="*/ 17470 h 724"/>
              <a:gd name="T128" fmla="+- 0 14266 13146"/>
              <a:gd name="T129" fmla="*/ T128 w 1539"/>
              <a:gd name="T130" fmla="+- 0 17309 16952"/>
              <a:gd name="T131" fmla="*/ 17309 h 724"/>
              <a:gd name="T132" fmla="+- 0 14347 13146"/>
              <a:gd name="T133" fmla="*/ T132 w 1539"/>
              <a:gd name="T134" fmla="+- 0 17251 16952"/>
              <a:gd name="T135" fmla="*/ 17251 h 724"/>
              <a:gd name="T136" fmla="+- 0 14374 13146"/>
              <a:gd name="T137" fmla="*/ T136 w 1539"/>
              <a:gd name="T138" fmla="+- 0 17321 16952"/>
              <a:gd name="T139" fmla="*/ 17321 h 724"/>
              <a:gd name="T140" fmla="+- 0 14375 13146"/>
              <a:gd name="T141" fmla="*/ T140 w 1539"/>
              <a:gd name="T142" fmla="+- 0 17344 16952"/>
              <a:gd name="T143" fmla="*/ 17344 h 724"/>
              <a:gd name="T144" fmla="+- 0 14409 13146"/>
              <a:gd name="T145" fmla="*/ T144 w 1539"/>
              <a:gd name="T146" fmla="+- 0 17270 16952"/>
              <a:gd name="T147" fmla="*/ 17270 h 724"/>
              <a:gd name="T148" fmla="+- 0 14486 13146"/>
              <a:gd name="T149" fmla="*/ T148 w 1539"/>
              <a:gd name="T150" fmla="+- 0 17176 16952"/>
              <a:gd name="T151" fmla="*/ 17176 h 724"/>
              <a:gd name="T152" fmla="+- 0 14582 13146"/>
              <a:gd name="T153" fmla="*/ T152 w 1539"/>
              <a:gd name="T154" fmla="+- 0 17188 16952"/>
              <a:gd name="T155" fmla="*/ 17188 h 724"/>
              <a:gd name="T156" fmla="+- 0 14666 13146"/>
              <a:gd name="T157" fmla="*/ T156 w 1539"/>
              <a:gd name="T158" fmla="+- 0 17332 16952"/>
              <a:gd name="T159" fmla="*/ 17332 h 724"/>
              <a:gd name="T160" fmla="+- 0 14684 13146"/>
              <a:gd name="T161" fmla="*/ T160 w 1539"/>
              <a:gd name="T162" fmla="+- 0 17401 16952"/>
              <a:gd name="T163" fmla="*/ 17401 h 7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</a:cxnLst>
            <a:rect l="0" t="0" r="r" b="b"/>
            <a:pathLst>
              <a:path w="1539" h="724" extrusionOk="0">
                <a:moveTo>
                  <a:pt x="348" y="188"/>
                </a:moveTo>
                <a:cubicBezTo>
                  <a:pt x="339" y="167"/>
                  <a:pt x="328" y="148"/>
                  <a:pt x="320" y="127"/>
                </a:cubicBezTo>
                <a:cubicBezTo>
                  <a:pt x="312" y="106"/>
                  <a:pt x="305" y="86"/>
                  <a:pt x="302" y="64"/>
                </a:cubicBezTo>
                <a:cubicBezTo>
                  <a:pt x="299" y="48"/>
                  <a:pt x="303" y="24"/>
                  <a:pt x="289" y="12"/>
                </a:cubicBezTo>
                <a:cubicBezTo>
                  <a:pt x="274" y="-1"/>
                  <a:pt x="256" y="1"/>
                  <a:pt x="238" y="3"/>
                </a:cubicBezTo>
                <a:cubicBezTo>
                  <a:pt x="196" y="8"/>
                  <a:pt x="158" y="31"/>
                  <a:pt x="125" y="57"/>
                </a:cubicBezTo>
                <a:cubicBezTo>
                  <a:pt x="101" y="76"/>
                  <a:pt x="63" y="107"/>
                  <a:pt x="57" y="140"/>
                </a:cubicBezTo>
                <a:cubicBezTo>
                  <a:pt x="57" y="143"/>
                  <a:pt x="58" y="147"/>
                  <a:pt x="58" y="150"/>
                </a:cubicBezTo>
                <a:cubicBezTo>
                  <a:pt x="78" y="169"/>
                  <a:pt x="100" y="172"/>
                  <a:pt x="127" y="179"/>
                </a:cubicBezTo>
                <a:cubicBezTo>
                  <a:pt x="176" y="191"/>
                  <a:pt x="225" y="205"/>
                  <a:pt x="270" y="229"/>
                </a:cubicBezTo>
                <a:cubicBezTo>
                  <a:pt x="331" y="262"/>
                  <a:pt x="401" y="320"/>
                  <a:pt x="403" y="395"/>
                </a:cubicBezTo>
                <a:cubicBezTo>
                  <a:pt x="404" y="440"/>
                  <a:pt x="372" y="472"/>
                  <a:pt x="335" y="491"/>
                </a:cubicBezTo>
                <a:cubicBezTo>
                  <a:pt x="284" y="518"/>
                  <a:pt x="222" y="521"/>
                  <a:pt x="165" y="520"/>
                </a:cubicBezTo>
                <a:cubicBezTo>
                  <a:pt x="102" y="519"/>
                  <a:pt x="46" y="513"/>
                  <a:pt x="0" y="470"/>
                </a:cubicBezTo>
              </a:path>
              <a:path w="1539" h="724" extrusionOk="0">
                <a:moveTo>
                  <a:pt x="541" y="133"/>
                </a:moveTo>
                <a:cubicBezTo>
                  <a:pt x="526" y="152"/>
                  <a:pt x="517" y="169"/>
                  <a:pt x="515" y="194"/>
                </a:cubicBezTo>
                <a:cubicBezTo>
                  <a:pt x="512" y="237"/>
                  <a:pt x="514" y="284"/>
                  <a:pt x="519" y="326"/>
                </a:cubicBezTo>
                <a:cubicBezTo>
                  <a:pt x="523" y="361"/>
                  <a:pt x="527" y="413"/>
                  <a:pt x="549" y="443"/>
                </a:cubicBezTo>
                <a:cubicBezTo>
                  <a:pt x="570" y="472"/>
                  <a:pt x="604" y="446"/>
                  <a:pt x="624" y="429"/>
                </a:cubicBezTo>
                <a:cubicBezTo>
                  <a:pt x="665" y="393"/>
                  <a:pt x="701" y="346"/>
                  <a:pt x="732" y="301"/>
                </a:cubicBezTo>
                <a:cubicBezTo>
                  <a:pt x="759" y="261"/>
                  <a:pt x="783" y="216"/>
                  <a:pt x="817" y="181"/>
                </a:cubicBezTo>
                <a:cubicBezTo>
                  <a:pt x="821" y="178"/>
                  <a:pt x="826" y="174"/>
                  <a:pt x="830" y="171"/>
                </a:cubicBezTo>
                <a:cubicBezTo>
                  <a:pt x="857" y="198"/>
                  <a:pt x="865" y="214"/>
                  <a:pt x="873" y="259"/>
                </a:cubicBezTo>
                <a:cubicBezTo>
                  <a:pt x="885" y="331"/>
                  <a:pt x="893" y="408"/>
                  <a:pt x="895" y="481"/>
                </a:cubicBezTo>
                <a:cubicBezTo>
                  <a:pt x="897" y="541"/>
                  <a:pt x="897" y="605"/>
                  <a:pt x="877" y="662"/>
                </a:cubicBezTo>
                <a:cubicBezTo>
                  <a:pt x="864" y="698"/>
                  <a:pt x="846" y="713"/>
                  <a:pt x="811" y="720"/>
                </a:cubicBezTo>
                <a:cubicBezTo>
                  <a:pt x="772" y="727"/>
                  <a:pt x="738" y="710"/>
                  <a:pt x="705" y="691"/>
                </a:cubicBezTo>
                <a:cubicBezTo>
                  <a:pt x="697" y="686"/>
                  <a:pt x="688" y="680"/>
                  <a:pt x="680" y="675"/>
                </a:cubicBezTo>
              </a:path>
              <a:path w="1539" h="724" extrusionOk="0">
                <a:moveTo>
                  <a:pt x="1004" y="211"/>
                </a:moveTo>
                <a:cubicBezTo>
                  <a:pt x="997" y="276"/>
                  <a:pt x="996" y="341"/>
                  <a:pt x="996" y="407"/>
                </a:cubicBezTo>
                <a:cubicBezTo>
                  <a:pt x="996" y="430"/>
                  <a:pt x="988" y="494"/>
                  <a:pt x="1003" y="515"/>
                </a:cubicBezTo>
                <a:cubicBezTo>
                  <a:pt x="1006" y="516"/>
                  <a:pt x="1009" y="517"/>
                  <a:pt x="1012" y="518"/>
                </a:cubicBezTo>
                <a:cubicBezTo>
                  <a:pt x="1051" y="467"/>
                  <a:pt x="1081" y="409"/>
                  <a:pt x="1120" y="357"/>
                </a:cubicBezTo>
                <a:cubicBezTo>
                  <a:pt x="1146" y="323"/>
                  <a:pt x="1162" y="308"/>
                  <a:pt x="1201" y="299"/>
                </a:cubicBezTo>
                <a:cubicBezTo>
                  <a:pt x="1216" y="322"/>
                  <a:pt x="1226" y="340"/>
                  <a:pt x="1228" y="369"/>
                </a:cubicBezTo>
                <a:cubicBezTo>
                  <a:pt x="1229" y="381"/>
                  <a:pt x="1229" y="384"/>
                  <a:pt x="1229" y="392"/>
                </a:cubicBezTo>
                <a:cubicBezTo>
                  <a:pt x="1241" y="368"/>
                  <a:pt x="1249" y="342"/>
                  <a:pt x="1263" y="318"/>
                </a:cubicBezTo>
                <a:cubicBezTo>
                  <a:pt x="1283" y="283"/>
                  <a:pt x="1305" y="245"/>
                  <a:pt x="1340" y="224"/>
                </a:cubicBezTo>
                <a:cubicBezTo>
                  <a:pt x="1374" y="204"/>
                  <a:pt x="1407" y="212"/>
                  <a:pt x="1436" y="236"/>
                </a:cubicBezTo>
                <a:cubicBezTo>
                  <a:pt x="1479" y="271"/>
                  <a:pt x="1502" y="330"/>
                  <a:pt x="1520" y="380"/>
                </a:cubicBezTo>
                <a:cubicBezTo>
                  <a:pt x="1528" y="403"/>
                  <a:pt x="1532" y="425"/>
                  <a:pt x="1538" y="449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70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8921075" y="25384125"/>
            <a:ext cx="0" cy="0"/>
          </a:xfrm>
          <a:custGeom>
            <a:avLst/>
            <a:gdLst>
              <a:gd name="T0" fmla="+- 0 14850 14850"/>
              <a:gd name="T1" fmla="*/ T0 w 1"/>
              <a:gd name="T2" fmla="+- 0 17379 17379"/>
              <a:gd name="T3" fmla="*/ 17379 h 1"/>
              <a:gd name="T4" fmla="+- 0 14850 14850"/>
              <a:gd name="T5" fmla="*/ T4 w 1"/>
              <a:gd name="T6" fmla="+- 0 17379 17379"/>
              <a:gd name="T7" fmla="*/ 17379 h 1"/>
              <a:gd name="T8" fmla="+- 0 14850 14850"/>
              <a:gd name="T9" fmla="*/ T8 w 1"/>
              <a:gd name="T10" fmla="+- 0 17379 17379"/>
              <a:gd name="T11" fmla="*/ 17379 h 1"/>
              <a:gd name="T12" fmla="+- 0 14850 14850"/>
              <a:gd name="T13" fmla="*/ T12 w 1"/>
              <a:gd name="T14" fmla="+- 0 17379 17379"/>
              <a:gd name="T15" fmla="*/ 17379 h 1"/>
              <a:gd name="T16" fmla="+- 0 14850 14850"/>
              <a:gd name="T17" fmla="*/ T16 w 1"/>
              <a:gd name="T18" fmla="+- 0 17379 17379"/>
              <a:gd name="T19" fmla="*/ 17379 h 1"/>
              <a:gd name="T20" fmla="+- 0 14850 14850"/>
              <a:gd name="T21" fmla="*/ T20 w 1"/>
              <a:gd name="T22" fmla="+- 0 17379 17379"/>
              <a:gd name="T23" fmla="*/ 17379 h 1"/>
              <a:gd name="T24" fmla="+- 0 14850 14850"/>
              <a:gd name="T25" fmla="*/ T24 w 1"/>
              <a:gd name="T26" fmla="+- 0 17379 17379"/>
              <a:gd name="T27" fmla="*/ 17379 h 1"/>
              <a:gd name="T28" fmla="+- 0 14850 14850"/>
              <a:gd name="T29" fmla="*/ T28 w 1"/>
              <a:gd name="T30" fmla="+- 0 17379 17379"/>
              <a:gd name="T31" fmla="*/ 17379 h 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</a:cxnLst>
            <a:rect l="0" t="0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258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Many useful applications require </a:t>
            </a:r>
            <a:r>
              <a:rPr lang="en-US" b="1" dirty="0" smtClean="0"/>
              <a:t>asymmetry</a:t>
            </a:r>
          </a:p>
          <a:p>
            <a:pPr lvl="1"/>
            <a:r>
              <a:rPr lang="en-US" b="1" dirty="0" smtClean="0"/>
              <a:t>Confidentiality</a:t>
            </a:r>
            <a:r>
              <a:rPr lang="en-US" dirty="0" smtClean="0"/>
              <a:t> without shared key, </a:t>
            </a:r>
            <a:r>
              <a:rPr lang="en-US" b="1" dirty="0" smtClean="0"/>
              <a:t>signatures</a:t>
            </a:r>
          </a:p>
          <a:p>
            <a:pPr lvl="1"/>
            <a:r>
              <a:rPr lang="en-US" dirty="0" smtClean="0"/>
              <a:t>Others we will cover next week</a:t>
            </a:r>
          </a:p>
          <a:p>
            <a:r>
              <a:rPr lang="en-US" dirty="0" smtClean="0"/>
              <a:t>Asymmetric cryptosystems can be built using </a:t>
            </a:r>
            <a:r>
              <a:rPr lang="en-US" b="1" dirty="0" smtClean="0"/>
              <a:t>hard problems in number theory with trapdoors</a:t>
            </a:r>
            <a:r>
              <a:rPr lang="en-US" dirty="0" smtClean="0"/>
              <a:t>: RSA (factoring), ECC (discrete log)</a:t>
            </a:r>
          </a:p>
          <a:p>
            <a:r>
              <a:rPr lang="en-US" dirty="0" smtClean="0"/>
              <a:t>Asymmetric ciphers are </a:t>
            </a:r>
            <a:r>
              <a:rPr lang="en-US" b="1" dirty="0" smtClean="0"/>
              <a:t>very expensive</a:t>
            </a:r>
            <a:r>
              <a:rPr lang="en-US" dirty="0" smtClean="0"/>
              <a:t>: need to combine with hashes and symmetric crypto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3490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350000" y="1591866"/>
            <a:ext cx="1898650" cy="76200"/>
          </a:xfrm>
          <a:custGeom>
            <a:avLst/>
            <a:gdLst>
              <a:gd name="T0" fmla="+- 0 17638 17638"/>
              <a:gd name="T1" fmla="*/ T0 w 5273"/>
              <a:gd name="T2" fmla="+- 0 5918 5896"/>
              <a:gd name="T3" fmla="*/ 5918 h 282"/>
              <a:gd name="T4" fmla="+- 0 17682 17638"/>
              <a:gd name="T5" fmla="*/ T4 w 5273"/>
              <a:gd name="T6" fmla="+- 0 5918 5896"/>
              <a:gd name="T7" fmla="*/ 5918 h 282"/>
              <a:gd name="T8" fmla="+- 0 17733 17638"/>
              <a:gd name="T9" fmla="*/ T8 w 5273"/>
              <a:gd name="T10" fmla="+- 0 5918 5896"/>
              <a:gd name="T11" fmla="*/ 5918 h 282"/>
              <a:gd name="T12" fmla="+- 0 17781 17638"/>
              <a:gd name="T13" fmla="*/ T12 w 5273"/>
              <a:gd name="T14" fmla="+- 0 5916 5896"/>
              <a:gd name="T15" fmla="*/ 5916 h 282"/>
              <a:gd name="T16" fmla="+- 0 18085 17638"/>
              <a:gd name="T17" fmla="*/ T16 w 5273"/>
              <a:gd name="T18" fmla="+- 0 5903 5896"/>
              <a:gd name="T19" fmla="*/ 5903 h 282"/>
              <a:gd name="T20" fmla="+- 0 18392 17638"/>
              <a:gd name="T21" fmla="*/ T20 w 5273"/>
              <a:gd name="T22" fmla="+- 0 5888 5896"/>
              <a:gd name="T23" fmla="*/ 5888 h 282"/>
              <a:gd name="T24" fmla="+- 0 18696 17638"/>
              <a:gd name="T25" fmla="*/ T24 w 5273"/>
              <a:gd name="T26" fmla="+- 0 5900 5896"/>
              <a:gd name="T27" fmla="*/ 5900 h 282"/>
              <a:gd name="T28" fmla="+- 0 18850 17638"/>
              <a:gd name="T29" fmla="*/ T28 w 5273"/>
              <a:gd name="T30" fmla="+- 0 5906 5896"/>
              <a:gd name="T31" fmla="*/ 5906 h 282"/>
              <a:gd name="T32" fmla="+- 0 19002 17638"/>
              <a:gd name="T33" fmla="*/ T32 w 5273"/>
              <a:gd name="T34" fmla="+- 0 5925 5896"/>
              <a:gd name="T35" fmla="*/ 5925 h 282"/>
              <a:gd name="T36" fmla="+- 0 19155 17638"/>
              <a:gd name="T37" fmla="*/ T36 w 5273"/>
              <a:gd name="T38" fmla="+- 0 5942 5896"/>
              <a:gd name="T39" fmla="*/ 5942 h 282"/>
              <a:gd name="T40" fmla="+- 0 19521 17638"/>
              <a:gd name="T41" fmla="*/ T40 w 5273"/>
              <a:gd name="T42" fmla="+- 0 5984 5896"/>
              <a:gd name="T43" fmla="*/ 5984 h 282"/>
              <a:gd name="T44" fmla="+- 0 19882 17638"/>
              <a:gd name="T45" fmla="*/ T44 w 5273"/>
              <a:gd name="T46" fmla="+- 0 6014 5896"/>
              <a:gd name="T47" fmla="*/ 6014 h 282"/>
              <a:gd name="T48" fmla="+- 0 20250 17638"/>
              <a:gd name="T49" fmla="*/ T48 w 5273"/>
              <a:gd name="T50" fmla="+- 0 6021 5896"/>
              <a:gd name="T51" fmla="*/ 6021 h 282"/>
              <a:gd name="T52" fmla="+- 0 20762 17638"/>
              <a:gd name="T53" fmla="*/ T52 w 5273"/>
              <a:gd name="T54" fmla="+- 0 6030 5896"/>
              <a:gd name="T55" fmla="*/ 6030 h 282"/>
              <a:gd name="T56" fmla="+- 0 21264 17638"/>
              <a:gd name="T57" fmla="*/ T56 w 5273"/>
              <a:gd name="T58" fmla="+- 0 6091 5896"/>
              <a:gd name="T59" fmla="*/ 6091 h 282"/>
              <a:gd name="T60" fmla="+- 0 21774 17638"/>
              <a:gd name="T61" fmla="*/ T60 w 5273"/>
              <a:gd name="T62" fmla="+- 0 6123 5896"/>
              <a:gd name="T63" fmla="*/ 6123 h 282"/>
              <a:gd name="T64" fmla="+- 0 22156 17638"/>
              <a:gd name="T65" fmla="*/ T64 w 5273"/>
              <a:gd name="T66" fmla="+- 0 6147 5896"/>
              <a:gd name="T67" fmla="*/ 6147 h 282"/>
              <a:gd name="T68" fmla="+- 0 22531 17638"/>
              <a:gd name="T69" fmla="*/ T68 w 5273"/>
              <a:gd name="T70" fmla="+- 0 6112 5896"/>
              <a:gd name="T71" fmla="*/ 6112 h 282"/>
              <a:gd name="T72" fmla="+- 0 22910 17638"/>
              <a:gd name="T73" fmla="*/ T72 w 5273"/>
              <a:gd name="T74" fmla="+- 0 6177 5896"/>
              <a:gd name="T75" fmla="*/ 6177 h 28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</a:cxnLst>
            <a:rect l="0" t="0" r="r" b="b"/>
            <a:pathLst>
              <a:path w="5273" h="282" extrusionOk="0">
                <a:moveTo>
                  <a:pt x="0" y="22"/>
                </a:moveTo>
                <a:cubicBezTo>
                  <a:pt x="44" y="22"/>
                  <a:pt x="95" y="22"/>
                  <a:pt x="143" y="20"/>
                </a:cubicBezTo>
                <a:cubicBezTo>
                  <a:pt x="447" y="7"/>
                  <a:pt x="754" y="-8"/>
                  <a:pt x="1058" y="4"/>
                </a:cubicBezTo>
                <a:cubicBezTo>
                  <a:pt x="1212" y="10"/>
                  <a:pt x="1364" y="29"/>
                  <a:pt x="1517" y="46"/>
                </a:cubicBezTo>
                <a:cubicBezTo>
                  <a:pt x="1883" y="88"/>
                  <a:pt x="2244" y="118"/>
                  <a:pt x="2612" y="125"/>
                </a:cubicBezTo>
                <a:cubicBezTo>
                  <a:pt x="3124" y="134"/>
                  <a:pt x="3626" y="195"/>
                  <a:pt x="4136" y="227"/>
                </a:cubicBezTo>
                <a:cubicBezTo>
                  <a:pt x="4518" y="251"/>
                  <a:pt x="4893" y="216"/>
                  <a:pt x="5272" y="281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1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87725" y="2327673"/>
            <a:ext cx="2051050" cy="40481"/>
          </a:xfrm>
          <a:custGeom>
            <a:avLst/>
            <a:gdLst>
              <a:gd name="T0" fmla="+- 0 9409 9409"/>
              <a:gd name="T1" fmla="*/ T0 w 5697"/>
              <a:gd name="T2" fmla="+- 0 8692 8623"/>
              <a:gd name="T3" fmla="*/ 8692 h 148"/>
              <a:gd name="T4" fmla="+- 0 9437 9409"/>
              <a:gd name="T5" fmla="*/ T4 w 5697"/>
              <a:gd name="T6" fmla="+- 0 8688 8623"/>
              <a:gd name="T7" fmla="*/ 8688 h 148"/>
              <a:gd name="T8" fmla="+- 0 9459 9409"/>
              <a:gd name="T9" fmla="*/ T8 w 5697"/>
              <a:gd name="T10" fmla="+- 0 8677 8623"/>
              <a:gd name="T11" fmla="*/ 8677 h 148"/>
              <a:gd name="T12" fmla="+- 0 9489 9409"/>
              <a:gd name="T13" fmla="*/ T12 w 5697"/>
              <a:gd name="T14" fmla="+- 0 8675 8623"/>
              <a:gd name="T15" fmla="*/ 8675 h 148"/>
              <a:gd name="T16" fmla="+- 0 9898 9409"/>
              <a:gd name="T17" fmla="*/ T16 w 5697"/>
              <a:gd name="T18" fmla="+- 0 8646 8623"/>
              <a:gd name="T19" fmla="*/ 8646 h 148"/>
              <a:gd name="T20" fmla="+- 0 10322 9409"/>
              <a:gd name="T21" fmla="*/ T20 w 5697"/>
              <a:gd name="T22" fmla="+- 0 8634 8623"/>
              <a:gd name="T23" fmla="*/ 8634 h 148"/>
              <a:gd name="T24" fmla="+- 0 10731 9409"/>
              <a:gd name="T25" fmla="*/ T24 w 5697"/>
              <a:gd name="T26" fmla="+- 0 8639 8623"/>
              <a:gd name="T27" fmla="*/ 8639 h 148"/>
              <a:gd name="T28" fmla="+- 0 11179 9409"/>
              <a:gd name="T29" fmla="*/ T28 w 5697"/>
              <a:gd name="T30" fmla="+- 0 8645 8623"/>
              <a:gd name="T31" fmla="*/ 8645 h 148"/>
              <a:gd name="T32" fmla="+- 0 11624 9409"/>
              <a:gd name="T33" fmla="*/ T32 w 5697"/>
              <a:gd name="T34" fmla="+- 0 8626 8623"/>
              <a:gd name="T35" fmla="*/ 8626 h 148"/>
              <a:gd name="T36" fmla="+- 0 12072 9409"/>
              <a:gd name="T37" fmla="*/ T36 w 5697"/>
              <a:gd name="T38" fmla="+- 0 8623 8623"/>
              <a:gd name="T39" fmla="*/ 8623 h 148"/>
              <a:gd name="T40" fmla="+- 0 13071 9409"/>
              <a:gd name="T41" fmla="*/ T40 w 5697"/>
              <a:gd name="T42" fmla="+- 0 8616 8623"/>
              <a:gd name="T43" fmla="*/ 8616 h 148"/>
              <a:gd name="T44" fmla="+- 0 14113 9409"/>
              <a:gd name="T45" fmla="*/ T44 w 5697"/>
              <a:gd name="T46" fmla="+- 0 8656 8623"/>
              <a:gd name="T47" fmla="*/ 8656 h 148"/>
              <a:gd name="T48" fmla="+- 0 15105 9409"/>
              <a:gd name="T49" fmla="*/ T48 w 5697"/>
              <a:gd name="T50" fmla="+- 0 8770 8623"/>
              <a:gd name="T51" fmla="*/ 8770 h 14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</a:cxnLst>
            <a:rect l="0" t="0" r="r" b="b"/>
            <a:pathLst>
              <a:path w="5697" h="148" extrusionOk="0">
                <a:moveTo>
                  <a:pt x="0" y="69"/>
                </a:moveTo>
                <a:cubicBezTo>
                  <a:pt x="28" y="65"/>
                  <a:pt x="50" y="54"/>
                  <a:pt x="80" y="52"/>
                </a:cubicBezTo>
                <a:cubicBezTo>
                  <a:pt x="489" y="23"/>
                  <a:pt x="913" y="11"/>
                  <a:pt x="1322" y="16"/>
                </a:cubicBezTo>
                <a:cubicBezTo>
                  <a:pt x="1770" y="22"/>
                  <a:pt x="2215" y="3"/>
                  <a:pt x="2663" y="0"/>
                </a:cubicBezTo>
                <a:cubicBezTo>
                  <a:pt x="3662" y="-7"/>
                  <a:pt x="4704" y="33"/>
                  <a:pt x="5696" y="147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2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46126" y="2801541"/>
            <a:ext cx="176213" cy="681038"/>
          </a:xfrm>
          <a:custGeom>
            <a:avLst/>
            <a:gdLst>
              <a:gd name="T0" fmla="+- 0 2537 2074"/>
              <a:gd name="T1" fmla="*/ T0 w 490"/>
              <a:gd name="T2" fmla="+- 0 10379 10374"/>
              <a:gd name="T3" fmla="*/ 10379 h 2523"/>
              <a:gd name="T4" fmla="+- 0 2551 2074"/>
              <a:gd name="T5" fmla="*/ T4 w 490"/>
              <a:gd name="T6" fmla="+- 0 10377 10374"/>
              <a:gd name="T7" fmla="*/ 10377 h 2523"/>
              <a:gd name="T8" fmla="+- 0 2555 2074"/>
              <a:gd name="T9" fmla="*/ T8 w 490"/>
              <a:gd name="T10" fmla="+- 0 10377 10374"/>
              <a:gd name="T11" fmla="*/ 10377 h 2523"/>
              <a:gd name="T12" fmla="+- 0 2563 2074"/>
              <a:gd name="T13" fmla="*/ T12 w 490"/>
              <a:gd name="T14" fmla="+- 0 10374 10374"/>
              <a:gd name="T15" fmla="*/ 10374 h 2523"/>
              <a:gd name="T16" fmla="+- 0 2547 2074"/>
              <a:gd name="T17" fmla="*/ T16 w 490"/>
              <a:gd name="T18" fmla="+- 0 10395 10374"/>
              <a:gd name="T19" fmla="*/ 10395 h 2523"/>
              <a:gd name="T20" fmla="+- 0 2531 2074"/>
              <a:gd name="T21" fmla="*/ T20 w 490"/>
              <a:gd name="T22" fmla="+- 0 10411 10374"/>
              <a:gd name="T23" fmla="*/ 10411 h 2523"/>
              <a:gd name="T24" fmla="+- 0 2517 2074"/>
              <a:gd name="T25" fmla="*/ T24 w 490"/>
              <a:gd name="T26" fmla="+- 0 10434 10374"/>
              <a:gd name="T27" fmla="*/ 10434 h 2523"/>
              <a:gd name="T28" fmla="+- 0 2406 2074"/>
              <a:gd name="T29" fmla="*/ T28 w 490"/>
              <a:gd name="T30" fmla="+- 0 10612 10374"/>
              <a:gd name="T31" fmla="*/ 10612 h 2523"/>
              <a:gd name="T32" fmla="+- 0 2309 2074"/>
              <a:gd name="T33" fmla="*/ T32 w 490"/>
              <a:gd name="T34" fmla="+- 0 10808 10374"/>
              <a:gd name="T35" fmla="*/ 10808 h 2523"/>
              <a:gd name="T36" fmla="+- 0 2242 2074"/>
              <a:gd name="T37" fmla="*/ T36 w 490"/>
              <a:gd name="T38" fmla="+- 0 11007 10374"/>
              <a:gd name="T39" fmla="*/ 11007 h 2523"/>
              <a:gd name="T40" fmla="+- 0 2201 2074"/>
              <a:gd name="T41" fmla="*/ T40 w 490"/>
              <a:gd name="T42" fmla="+- 0 11128 10374"/>
              <a:gd name="T43" fmla="*/ 11128 h 2523"/>
              <a:gd name="T44" fmla="+- 0 2176 2074"/>
              <a:gd name="T45" fmla="*/ T44 w 490"/>
              <a:gd name="T46" fmla="+- 0 11251 10374"/>
              <a:gd name="T47" fmla="*/ 11251 h 2523"/>
              <a:gd name="T48" fmla="+- 0 2153 2074"/>
              <a:gd name="T49" fmla="*/ T48 w 490"/>
              <a:gd name="T50" fmla="+- 0 11376 10374"/>
              <a:gd name="T51" fmla="*/ 11376 h 2523"/>
              <a:gd name="T52" fmla="+- 0 2127 2074"/>
              <a:gd name="T53" fmla="*/ T52 w 490"/>
              <a:gd name="T54" fmla="+- 0 11516 10374"/>
              <a:gd name="T55" fmla="*/ 11516 h 2523"/>
              <a:gd name="T56" fmla="+- 0 2111 2074"/>
              <a:gd name="T57" fmla="*/ T56 w 490"/>
              <a:gd name="T58" fmla="+- 0 11657 10374"/>
              <a:gd name="T59" fmla="*/ 11657 h 2523"/>
              <a:gd name="T60" fmla="+- 0 2096 2074"/>
              <a:gd name="T61" fmla="*/ T60 w 490"/>
              <a:gd name="T62" fmla="+- 0 11799 10374"/>
              <a:gd name="T63" fmla="*/ 11799 h 2523"/>
              <a:gd name="T64" fmla="+- 0 2079 2074"/>
              <a:gd name="T65" fmla="*/ T64 w 490"/>
              <a:gd name="T66" fmla="+- 0 11960 10374"/>
              <a:gd name="T67" fmla="*/ 11960 h 2523"/>
              <a:gd name="T68" fmla="+- 0 2063 2074"/>
              <a:gd name="T69" fmla="*/ T68 w 490"/>
              <a:gd name="T70" fmla="+- 0 12122 10374"/>
              <a:gd name="T71" fmla="*/ 12122 h 2523"/>
              <a:gd name="T72" fmla="+- 0 2083 2074"/>
              <a:gd name="T73" fmla="*/ T72 w 490"/>
              <a:gd name="T74" fmla="+- 0 12283 10374"/>
              <a:gd name="T75" fmla="*/ 12283 h 2523"/>
              <a:gd name="T76" fmla="+- 0 2105 2074"/>
              <a:gd name="T77" fmla="*/ T76 w 490"/>
              <a:gd name="T78" fmla="+- 0 12459 10374"/>
              <a:gd name="T79" fmla="*/ 12459 h 2523"/>
              <a:gd name="T80" fmla="+- 0 2236 2074"/>
              <a:gd name="T81" fmla="*/ T80 w 490"/>
              <a:gd name="T82" fmla="+- 0 12578 10374"/>
              <a:gd name="T83" fmla="*/ 12578 h 2523"/>
              <a:gd name="T84" fmla="+- 0 2299 2074"/>
              <a:gd name="T85" fmla="*/ T84 w 490"/>
              <a:gd name="T86" fmla="+- 0 12737 10374"/>
              <a:gd name="T87" fmla="*/ 12737 h 2523"/>
              <a:gd name="T88" fmla="+- 0 2319 2074"/>
              <a:gd name="T89" fmla="*/ T88 w 490"/>
              <a:gd name="T90" fmla="+- 0 12788 10374"/>
              <a:gd name="T91" fmla="*/ 12788 h 2523"/>
              <a:gd name="T92" fmla="+- 0 2331 2074"/>
              <a:gd name="T93" fmla="*/ T92 w 490"/>
              <a:gd name="T94" fmla="+- 0 12843 10374"/>
              <a:gd name="T95" fmla="*/ 12843 h 2523"/>
              <a:gd name="T96" fmla="+- 0 2345 2074"/>
              <a:gd name="T97" fmla="*/ T96 w 490"/>
              <a:gd name="T98" fmla="+- 0 12896 10374"/>
              <a:gd name="T99" fmla="*/ 12896 h 252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490" h="2523" extrusionOk="0">
                <a:moveTo>
                  <a:pt x="463" y="5"/>
                </a:moveTo>
                <a:cubicBezTo>
                  <a:pt x="477" y="3"/>
                  <a:pt x="481" y="3"/>
                  <a:pt x="489" y="0"/>
                </a:cubicBezTo>
                <a:cubicBezTo>
                  <a:pt x="473" y="21"/>
                  <a:pt x="457" y="37"/>
                  <a:pt x="443" y="60"/>
                </a:cubicBezTo>
                <a:cubicBezTo>
                  <a:pt x="332" y="238"/>
                  <a:pt x="235" y="434"/>
                  <a:pt x="168" y="633"/>
                </a:cubicBezTo>
                <a:cubicBezTo>
                  <a:pt x="127" y="754"/>
                  <a:pt x="102" y="877"/>
                  <a:pt x="79" y="1002"/>
                </a:cubicBezTo>
                <a:cubicBezTo>
                  <a:pt x="53" y="1142"/>
                  <a:pt x="37" y="1283"/>
                  <a:pt x="22" y="1425"/>
                </a:cubicBezTo>
                <a:cubicBezTo>
                  <a:pt x="5" y="1586"/>
                  <a:pt x="-11" y="1748"/>
                  <a:pt x="9" y="1909"/>
                </a:cubicBezTo>
                <a:cubicBezTo>
                  <a:pt x="31" y="2085"/>
                  <a:pt x="162" y="2204"/>
                  <a:pt x="225" y="2363"/>
                </a:cubicBezTo>
                <a:cubicBezTo>
                  <a:pt x="245" y="2414"/>
                  <a:pt x="257" y="2469"/>
                  <a:pt x="271" y="2522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3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976688" y="3109912"/>
            <a:ext cx="2139950" cy="53579"/>
          </a:xfrm>
          <a:custGeom>
            <a:avLst/>
            <a:gdLst>
              <a:gd name="T0" fmla="+- 0 16991 11047"/>
              <a:gd name="T1" fmla="*/ T0 w 5945"/>
              <a:gd name="T2" fmla="+- 0 11573 11520"/>
              <a:gd name="T3" fmla="*/ 11573 h 196"/>
              <a:gd name="T4" fmla="+- 0 16977 11047"/>
              <a:gd name="T5" fmla="*/ T4 w 5945"/>
              <a:gd name="T6" fmla="+- 0 11574 11520"/>
              <a:gd name="T7" fmla="*/ 11574 h 196"/>
              <a:gd name="T8" fmla="+- 0 16953 11047"/>
              <a:gd name="T9" fmla="*/ T8 w 5945"/>
              <a:gd name="T10" fmla="+- 0 11569 11520"/>
              <a:gd name="T11" fmla="*/ 11569 h 196"/>
              <a:gd name="T12" fmla="+- 0 16931 11047"/>
              <a:gd name="T13" fmla="*/ T12 w 5945"/>
              <a:gd name="T14" fmla="+- 0 11571 11520"/>
              <a:gd name="T15" fmla="*/ 11571 h 196"/>
              <a:gd name="T16" fmla="+- 0 16575 11047"/>
              <a:gd name="T17" fmla="*/ T16 w 5945"/>
              <a:gd name="T18" fmla="+- 0 11608 11520"/>
              <a:gd name="T19" fmla="*/ 11608 h 196"/>
              <a:gd name="T20" fmla="+- 0 16231 11047"/>
              <a:gd name="T21" fmla="*/ T20 w 5945"/>
              <a:gd name="T22" fmla="+- 0 11655 11520"/>
              <a:gd name="T23" fmla="*/ 11655 h 196"/>
              <a:gd name="T24" fmla="+- 0 15871 11047"/>
              <a:gd name="T25" fmla="*/ T24 w 5945"/>
              <a:gd name="T26" fmla="+- 0 11666 11520"/>
              <a:gd name="T27" fmla="*/ 11666 h 196"/>
              <a:gd name="T28" fmla="+- 0 15343 11047"/>
              <a:gd name="T29" fmla="*/ T28 w 5945"/>
              <a:gd name="T30" fmla="+- 0 11682 11520"/>
              <a:gd name="T31" fmla="*/ 11682 h 196"/>
              <a:gd name="T32" fmla="+- 0 14841 11047"/>
              <a:gd name="T33" fmla="*/ T32 w 5945"/>
              <a:gd name="T34" fmla="+- 0 11730 11520"/>
              <a:gd name="T35" fmla="*/ 11730 h 196"/>
              <a:gd name="T36" fmla="+- 0 14313 11047"/>
              <a:gd name="T37" fmla="*/ T36 w 5945"/>
              <a:gd name="T38" fmla="+- 0 11664 11520"/>
              <a:gd name="T39" fmla="*/ 11664 h 196"/>
              <a:gd name="T40" fmla="+- 0 13775 11047"/>
              <a:gd name="T41" fmla="*/ T40 w 5945"/>
              <a:gd name="T42" fmla="+- 0 11597 11520"/>
              <a:gd name="T43" fmla="*/ 11597 h 196"/>
              <a:gd name="T44" fmla="+- 0 13238 11047"/>
              <a:gd name="T45" fmla="*/ T44 w 5945"/>
              <a:gd name="T46" fmla="+- 0 11570 11520"/>
              <a:gd name="T47" fmla="*/ 11570 h 196"/>
              <a:gd name="T48" fmla="+- 0 12697 11047"/>
              <a:gd name="T49" fmla="*/ T48 w 5945"/>
              <a:gd name="T50" fmla="+- 0 11544 11520"/>
              <a:gd name="T51" fmla="*/ 11544 h 196"/>
              <a:gd name="T52" fmla="+- 0 12202 11047"/>
              <a:gd name="T53" fmla="*/ T52 w 5945"/>
              <a:gd name="T54" fmla="+- 0 11520 11520"/>
              <a:gd name="T55" fmla="*/ 11520 h 196"/>
              <a:gd name="T56" fmla="+- 0 11681 11047"/>
              <a:gd name="T57" fmla="*/ T56 w 5945"/>
              <a:gd name="T58" fmla="+- 0 11478 11520"/>
              <a:gd name="T59" fmla="*/ 11478 h 196"/>
              <a:gd name="T60" fmla="+- 0 11189 11047"/>
              <a:gd name="T61" fmla="*/ T60 w 5945"/>
              <a:gd name="T62" fmla="+- 0 11555 11520"/>
              <a:gd name="T63" fmla="*/ 11555 h 196"/>
              <a:gd name="T64" fmla="+- 0 11139 11047"/>
              <a:gd name="T65" fmla="*/ T64 w 5945"/>
              <a:gd name="T66" fmla="+- 0 11563 11520"/>
              <a:gd name="T67" fmla="*/ 11563 h 196"/>
              <a:gd name="T68" fmla="+- 0 11096 11047"/>
              <a:gd name="T69" fmla="*/ T68 w 5945"/>
              <a:gd name="T70" fmla="+- 0 11575 11520"/>
              <a:gd name="T71" fmla="*/ 11575 h 196"/>
              <a:gd name="T72" fmla="+- 0 11047 11047"/>
              <a:gd name="T73" fmla="*/ T72 w 5945"/>
              <a:gd name="T74" fmla="+- 0 11585 11520"/>
              <a:gd name="T75" fmla="*/ 11585 h 19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</a:cxnLst>
            <a:rect l="0" t="0" r="r" b="b"/>
            <a:pathLst>
              <a:path w="5945" h="196" extrusionOk="0">
                <a:moveTo>
                  <a:pt x="5944" y="53"/>
                </a:moveTo>
                <a:cubicBezTo>
                  <a:pt x="5930" y="54"/>
                  <a:pt x="5906" y="49"/>
                  <a:pt x="5884" y="51"/>
                </a:cubicBezTo>
                <a:cubicBezTo>
                  <a:pt x="5528" y="88"/>
                  <a:pt x="5184" y="135"/>
                  <a:pt x="4824" y="146"/>
                </a:cubicBezTo>
                <a:cubicBezTo>
                  <a:pt x="4296" y="162"/>
                  <a:pt x="3794" y="210"/>
                  <a:pt x="3266" y="144"/>
                </a:cubicBezTo>
                <a:cubicBezTo>
                  <a:pt x="2728" y="77"/>
                  <a:pt x="2191" y="50"/>
                  <a:pt x="1650" y="24"/>
                </a:cubicBezTo>
                <a:cubicBezTo>
                  <a:pt x="1155" y="0"/>
                  <a:pt x="634" y="-42"/>
                  <a:pt x="142" y="35"/>
                </a:cubicBezTo>
                <a:cubicBezTo>
                  <a:pt x="92" y="43"/>
                  <a:pt x="49" y="55"/>
                  <a:pt x="0" y="65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4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531939" y="4227910"/>
            <a:ext cx="6664325" cy="101203"/>
          </a:xfrm>
          <a:custGeom>
            <a:avLst/>
            <a:gdLst>
              <a:gd name="T0" fmla="+- 0 4255 4255"/>
              <a:gd name="T1" fmla="*/ T0 w 18514"/>
              <a:gd name="T2" fmla="+- 0 15852 15661"/>
              <a:gd name="T3" fmla="*/ 15852 h 371"/>
              <a:gd name="T4" fmla="+- 0 4438 4255"/>
              <a:gd name="T5" fmla="*/ T4 w 18514"/>
              <a:gd name="T6" fmla="+- 0 15868 15661"/>
              <a:gd name="T7" fmla="*/ 15868 h 371"/>
              <a:gd name="T8" fmla="+- 0 4637 4255"/>
              <a:gd name="T9" fmla="*/ T8 w 18514"/>
              <a:gd name="T10" fmla="+- 0 15892 15661"/>
              <a:gd name="T11" fmla="*/ 15892 h 371"/>
              <a:gd name="T12" fmla="+- 0 4832 4255"/>
              <a:gd name="T13" fmla="*/ T12 w 18514"/>
              <a:gd name="T14" fmla="+- 0 15923 15661"/>
              <a:gd name="T15" fmla="*/ 15923 h 371"/>
              <a:gd name="T16" fmla="+- 0 5624 4255"/>
              <a:gd name="T17" fmla="*/ T16 w 18514"/>
              <a:gd name="T18" fmla="+- 0 16050 15661"/>
              <a:gd name="T19" fmla="*/ 16050 h 371"/>
              <a:gd name="T20" fmla="+- 0 6469 4255"/>
              <a:gd name="T21" fmla="*/ T20 w 18514"/>
              <a:gd name="T22" fmla="+- 0 15957 15661"/>
              <a:gd name="T23" fmla="*/ 15957 h 371"/>
              <a:gd name="T24" fmla="+- 0 7267 4255"/>
              <a:gd name="T25" fmla="*/ T24 w 18514"/>
              <a:gd name="T26" fmla="+- 0 15894 15661"/>
              <a:gd name="T27" fmla="*/ 15894 h 371"/>
              <a:gd name="T28" fmla="+- 0 8101 4255"/>
              <a:gd name="T29" fmla="*/ T28 w 18514"/>
              <a:gd name="T30" fmla="+- 0 15829 15661"/>
              <a:gd name="T31" fmla="*/ 15829 h 371"/>
              <a:gd name="T32" fmla="+- 0 8954 4255"/>
              <a:gd name="T33" fmla="*/ T32 w 18514"/>
              <a:gd name="T34" fmla="+- 0 15665 15661"/>
              <a:gd name="T35" fmla="*/ 15665 h 371"/>
              <a:gd name="T36" fmla="+- 0 9790 4255"/>
              <a:gd name="T37" fmla="*/ T36 w 18514"/>
              <a:gd name="T38" fmla="+- 0 15661 15661"/>
              <a:gd name="T39" fmla="*/ 15661 h 371"/>
              <a:gd name="T40" fmla="+- 0 10949 4255"/>
              <a:gd name="T41" fmla="*/ T40 w 18514"/>
              <a:gd name="T42" fmla="+- 0 15655 15661"/>
              <a:gd name="T43" fmla="*/ 15655 h 371"/>
              <a:gd name="T44" fmla="+- 0 12100 4255"/>
              <a:gd name="T45" fmla="*/ T44 w 18514"/>
              <a:gd name="T46" fmla="+- 0 15902 15661"/>
              <a:gd name="T47" fmla="*/ 15902 h 371"/>
              <a:gd name="T48" fmla="+- 0 13252 4255"/>
              <a:gd name="T49" fmla="*/ T48 w 18514"/>
              <a:gd name="T50" fmla="+- 0 15987 15661"/>
              <a:gd name="T51" fmla="*/ 15987 h 371"/>
              <a:gd name="T52" fmla="+- 0 14787 4255"/>
              <a:gd name="T53" fmla="*/ T52 w 18514"/>
              <a:gd name="T54" fmla="+- 0 16100 15661"/>
              <a:gd name="T55" fmla="*/ 16100 h 371"/>
              <a:gd name="T56" fmla="+- 0 16291 4255"/>
              <a:gd name="T57" fmla="*/ T56 w 18514"/>
              <a:gd name="T58" fmla="+- 0 15938 15661"/>
              <a:gd name="T59" fmla="*/ 15938 h 371"/>
              <a:gd name="T60" fmla="+- 0 17820 4255"/>
              <a:gd name="T61" fmla="*/ T60 w 18514"/>
              <a:gd name="T62" fmla="+- 0 15845 15661"/>
              <a:gd name="T63" fmla="*/ 15845 h 371"/>
              <a:gd name="T64" fmla="+- 0 18797 4255"/>
              <a:gd name="T65" fmla="*/ T64 w 18514"/>
              <a:gd name="T66" fmla="+- 0 15785 15661"/>
              <a:gd name="T67" fmla="*/ 15785 h 371"/>
              <a:gd name="T68" fmla="+- 0 19804 4255"/>
              <a:gd name="T69" fmla="*/ T68 w 18514"/>
              <a:gd name="T70" fmla="+- 0 15716 15661"/>
              <a:gd name="T71" fmla="*/ 15716 h 371"/>
              <a:gd name="T72" fmla="+- 0 20782 4255"/>
              <a:gd name="T73" fmla="*/ T72 w 18514"/>
              <a:gd name="T74" fmla="+- 0 15721 15661"/>
              <a:gd name="T75" fmla="*/ 15721 h 371"/>
              <a:gd name="T76" fmla="+- 0 21447 4255"/>
              <a:gd name="T77" fmla="*/ T76 w 18514"/>
              <a:gd name="T78" fmla="+- 0 15725 15661"/>
              <a:gd name="T79" fmla="*/ 15725 h 371"/>
              <a:gd name="T80" fmla="+- 0 22108 4255"/>
              <a:gd name="T81" fmla="*/ T80 w 18514"/>
              <a:gd name="T82" fmla="+- 0 15873 15661"/>
              <a:gd name="T83" fmla="*/ 15873 h 371"/>
              <a:gd name="T84" fmla="+- 0 22768 4255"/>
              <a:gd name="T85" fmla="*/ T84 w 18514"/>
              <a:gd name="T86" fmla="+- 0 15945 15661"/>
              <a:gd name="T87" fmla="*/ 15945 h 37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18514" h="371" extrusionOk="0">
                <a:moveTo>
                  <a:pt x="0" y="191"/>
                </a:moveTo>
                <a:cubicBezTo>
                  <a:pt x="183" y="207"/>
                  <a:pt x="382" y="231"/>
                  <a:pt x="577" y="262"/>
                </a:cubicBezTo>
                <a:cubicBezTo>
                  <a:pt x="1369" y="389"/>
                  <a:pt x="2214" y="296"/>
                  <a:pt x="3012" y="233"/>
                </a:cubicBezTo>
                <a:cubicBezTo>
                  <a:pt x="3846" y="168"/>
                  <a:pt x="4699" y="4"/>
                  <a:pt x="5535" y="0"/>
                </a:cubicBezTo>
                <a:cubicBezTo>
                  <a:pt x="6694" y="-6"/>
                  <a:pt x="7845" y="241"/>
                  <a:pt x="8997" y="326"/>
                </a:cubicBezTo>
                <a:cubicBezTo>
                  <a:pt x="10532" y="439"/>
                  <a:pt x="12036" y="277"/>
                  <a:pt x="13565" y="184"/>
                </a:cubicBezTo>
                <a:cubicBezTo>
                  <a:pt x="14542" y="124"/>
                  <a:pt x="15549" y="55"/>
                  <a:pt x="16527" y="60"/>
                </a:cubicBezTo>
                <a:cubicBezTo>
                  <a:pt x="17192" y="64"/>
                  <a:pt x="17853" y="212"/>
                  <a:pt x="18513" y="284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3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Test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 descr="Screen Shot 2013-10-18 at 5.28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1366175"/>
            <a:ext cx="8686800" cy="267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00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Screen Shot 2013-10-17 at 11.0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"/>
            <a:ext cx="5883606" cy="492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3-10-17 at 11.10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99" y="374228"/>
            <a:ext cx="5735603" cy="455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514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041775" y="2551510"/>
            <a:ext cx="666750" cy="14288"/>
          </a:xfrm>
          <a:custGeom>
            <a:avLst/>
            <a:gdLst>
              <a:gd name="T0" fmla="+- 0 13079 11227"/>
              <a:gd name="T1" fmla="*/ T0 w 1853"/>
              <a:gd name="T2" fmla="+- 0 9502 9451"/>
              <a:gd name="T3" fmla="*/ 9502 h 52"/>
              <a:gd name="T4" fmla="+- 0 13058 11227"/>
              <a:gd name="T5" fmla="*/ T4 w 1853"/>
              <a:gd name="T6" fmla="+- 0 9490 9451"/>
              <a:gd name="T7" fmla="*/ 9490 h 52"/>
              <a:gd name="T8" fmla="+- 0 13048 11227"/>
              <a:gd name="T9" fmla="*/ T8 w 1853"/>
              <a:gd name="T10" fmla="+- 0 9478 9451"/>
              <a:gd name="T11" fmla="*/ 9478 h 52"/>
              <a:gd name="T12" fmla="+- 0 13020 11227"/>
              <a:gd name="T13" fmla="*/ T12 w 1853"/>
              <a:gd name="T14" fmla="+- 0 9470 9451"/>
              <a:gd name="T15" fmla="*/ 9470 h 52"/>
              <a:gd name="T16" fmla="+- 0 12964 11227"/>
              <a:gd name="T17" fmla="*/ T16 w 1853"/>
              <a:gd name="T18" fmla="+- 0 9454 9451"/>
              <a:gd name="T19" fmla="*/ 9454 h 52"/>
              <a:gd name="T20" fmla="+- 0 12895 11227"/>
              <a:gd name="T21" fmla="*/ T20 w 1853"/>
              <a:gd name="T22" fmla="+- 0 9452 9451"/>
              <a:gd name="T23" fmla="*/ 9452 h 52"/>
              <a:gd name="T24" fmla="+- 0 12837 11227"/>
              <a:gd name="T25" fmla="*/ T24 w 1853"/>
              <a:gd name="T26" fmla="+- 0 9451 9451"/>
              <a:gd name="T27" fmla="*/ 9451 h 52"/>
              <a:gd name="T28" fmla="+- 0 12736 11227"/>
              <a:gd name="T29" fmla="*/ T28 w 1853"/>
              <a:gd name="T30" fmla="+- 0 9449 9451"/>
              <a:gd name="T31" fmla="*/ 9449 h 52"/>
              <a:gd name="T32" fmla="+- 0 12633 11227"/>
              <a:gd name="T33" fmla="*/ T32 w 1853"/>
              <a:gd name="T34" fmla="+- 0 9453 9451"/>
              <a:gd name="T35" fmla="*/ 9453 h 52"/>
              <a:gd name="T36" fmla="+- 0 12532 11227"/>
              <a:gd name="T37" fmla="*/ T36 w 1853"/>
              <a:gd name="T38" fmla="+- 0 9459 9451"/>
              <a:gd name="T39" fmla="*/ 9459 h 52"/>
              <a:gd name="T40" fmla="+- 0 12393 11227"/>
              <a:gd name="T41" fmla="*/ T40 w 1853"/>
              <a:gd name="T42" fmla="+- 0 9467 9451"/>
              <a:gd name="T43" fmla="*/ 9467 h 52"/>
              <a:gd name="T44" fmla="+- 0 12255 11227"/>
              <a:gd name="T45" fmla="*/ T44 w 1853"/>
              <a:gd name="T46" fmla="+- 0 9474 9451"/>
              <a:gd name="T47" fmla="*/ 9474 h 52"/>
              <a:gd name="T48" fmla="+- 0 12116 11227"/>
              <a:gd name="T49" fmla="*/ T48 w 1853"/>
              <a:gd name="T50" fmla="+- 0 9481 9451"/>
              <a:gd name="T51" fmla="*/ 9481 h 52"/>
              <a:gd name="T52" fmla="+- 0 11967 11227"/>
              <a:gd name="T53" fmla="*/ T52 w 1853"/>
              <a:gd name="T54" fmla="+- 0 9488 9451"/>
              <a:gd name="T55" fmla="*/ 9488 h 52"/>
              <a:gd name="T56" fmla="+- 0 11817 11227"/>
              <a:gd name="T57" fmla="*/ T56 w 1853"/>
              <a:gd name="T58" fmla="+- 0 9493 9451"/>
              <a:gd name="T59" fmla="*/ 9493 h 52"/>
              <a:gd name="T60" fmla="+- 0 11668 11227"/>
              <a:gd name="T61" fmla="*/ T60 w 1853"/>
              <a:gd name="T62" fmla="+- 0 9495 9451"/>
              <a:gd name="T63" fmla="*/ 9495 h 52"/>
              <a:gd name="T64" fmla="+- 0 11551 11227"/>
              <a:gd name="T65" fmla="*/ T64 w 1853"/>
              <a:gd name="T66" fmla="+- 0 9496 9451"/>
              <a:gd name="T67" fmla="*/ 9496 h 52"/>
              <a:gd name="T68" fmla="+- 0 11434 11227"/>
              <a:gd name="T69" fmla="*/ T68 w 1853"/>
              <a:gd name="T70" fmla="+- 0 9505 9451"/>
              <a:gd name="T71" fmla="*/ 9505 h 52"/>
              <a:gd name="T72" fmla="+- 0 11317 11227"/>
              <a:gd name="T73" fmla="*/ T72 w 1853"/>
              <a:gd name="T74" fmla="+- 0 9495 9451"/>
              <a:gd name="T75" fmla="*/ 9495 h 52"/>
              <a:gd name="T76" fmla="+- 0 11269 11227"/>
              <a:gd name="T77" fmla="*/ T76 w 1853"/>
              <a:gd name="T78" fmla="+- 0 9489 9451"/>
              <a:gd name="T79" fmla="*/ 9489 h 52"/>
              <a:gd name="T80" fmla="+- 0 11256 11227"/>
              <a:gd name="T81" fmla="*/ T80 w 1853"/>
              <a:gd name="T82" fmla="+- 0 9489 9451"/>
              <a:gd name="T83" fmla="*/ 9489 h 52"/>
              <a:gd name="T84" fmla="+- 0 11227 11227"/>
              <a:gd name="T85" fmla="*/ T84 w 1853"/>
              <a:gd name="T86" fmla="+- 0 9477 9451"/>
              <a:gd name="T87" fmla="*/ 9477 h 5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1853" h="52" extrusionOk="0">
                <a:moveTo>
                  <a:pt x="1852" y="51"/>
                </a:moveTo>
                <a:cubicBezTo>
                  <a:pt x="1831" y="39"/>
                  <a:pt x="1821" y="27"/>
                  <a:pt x="1793" y="19"/>
                </a:cubicBezTo>
                <a:cubicBezTo>
                  <a:pt x="1737" y="3"/>
                  <a:pt x="1668" y="1"/>
                  <a:pt x="1610" y="0"/>
                </a:cubicBezTo>
                <a:cubicBezTo>
                  <a:pt x="1509" y="-2"/>
                  <a:pt x="1406" y="2"/>
                  <a:pt x="1305" y="8"/>
                </a:cubicBezTo>
                <a:cubicBezTo>
                  <a:pt x="1166" y="16"/>
                  <a:pt x="1028" y="23"/>
                  <a:pt x="889" y="30"/>
                </a:cubicBezTo>
                <a:cubicBezTo>
                  <a:pt x="740" y="37"/>
                  <a:pt x="590" y="42"/>
                  <a:pt x="441" y="44"/>
                </a:cubicBezTo>
                <a:cubicBezTo>
                  <a:pt x="324" y="45"/>
                  <a:pt x="207" y="54"/>
                  <a:pt x="90" y="44"/>
                </a:cubicBezTo>
                <a:cubicBezTo>
                  <a:pt x="42" y="38"/>
                  <a:pt x="29" y="38"/>
                  <a:pt x="0" y="26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5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286375" y="2803922"/>
            <a:ext cx="495300" cy="276225"/>
          </a:xfrm>
          <a:custGeom>
            <a:avLst/>
            <a:gdLst>
              <a:gd name="T0" fmla="+- 0 14856 14686"/>
              <a:gd name="T1" fmla="*/ T0 w 1375"/>
              <a:gd name="T2" fmla="+- 0 10770 10385"/>
              <a:gd name="T3" fmla="*/ 10770 h 1021"/>
              <a:gd name="T4" fmla="+- 0 14914 14686"/>
              <a:gd name="T5" fmla="*/ T4 w 1375"/>
              <a:gd name="T6" fmla="+- 0 10730 10385"/>
              <a:gd name="T7" fmla="*/ 10730 h 1021"/>
              <a:gd name="T8" fmla="+- 0 15037 14686"/>
              <a:gd name="T9" fmla="*/ T8 w 1375"/>
              <a:gd name="T10" fmla="+- 0 10685 10385"/>
              <a:gd name="T11" fmla="*/ 10685 h 1021"/>
              <a:gd name="T12" fmla="+- 0 15232 14686"/>
              <a:gd name="T13" fmla="*/ T12 w 1375"/>
              <a:gd name="T14" fmla="+- 0 10630 10385"/>
              <a:gd name="T15" fmla="*/ 10630 h 1021"/>
              <a:gd name="T16" fmla="+- 0 15419 14686"/>
              <a:gd name="T17" fmla="*/ T16 w 1375"/>
              <a:gd name="T18" fmla="+- 0 10536 10385"/>
              <a:gd name="T19" fmla="*/ 10536 h 1021"/>
              <a:gd name="T20" fmla="+- 0 15589 14686"/>
              <a:gd name="T21" fmla="*/ T20 w 1375"/>
              <a:gd name="T22" fmla="+- 0 10474 10385"/>
              <a:gd name="T23" fmla="*/ 10474 h 1021"/>
              <a:gd name="T24" fmla="+- 0 15921 14686"/>
              <a:gd name="T25" fmla="*/ T24 w 1375"/>
              <a:gd name="T26" fmla="+- 0 10599 10385"/>
              <a:gd name="T27" fmla="*/ 10599 h 1021"/>
              <a:gd name="T28" fmla="+- 0 16053 14686"/>
              <a:gd name="T29" fmla="*/ T28 w 1375"/>
              <a:gd name="T30" fmla="+- 0 10916 10385"/>
              <a:gd name="T31" fmla="*/ 10916 h 1021"/>
              <a:gd name="T32" fmla="+- 0 16038 14686"/>
              <a:gd name="T33" fmla="*/ T32 w 1375"/>
              <a:gd name="T34" fmla="+- 0 11104 10385"/>
              <a:gd name="T35" fmla="*/ 11104 h 1021"/>
              <a:gd name="T36" fmla="+- 0 15897 14686"/>
              <a:gd name="T37" fmla="*/ T36 w 1375"/>
              <a:gd name="T38" fmla="+- 0 11247 10385"/>
              <a:gd name="T39" fmla="*/ 11247 h 1021"/>
              <a:gd name="T40" fmla="+- 0 15652 14686"/>
              <a:gd name="T41" fmla="*/ T40 w 1375"/>
              <a:gd name="T42" fmla="+- 0 11356 10385"/>
              <a:gd name="T43" fmla="*/ 11356 h 1021"/>
              <a:gd name="T44" fmla="+- 0 15367 14686"/>
              <a:gd name="T45" fmla="*/ T44 w 1375"/>
              <a:gd name="T46" fmla="+- 0 11405 10385"/>
              <a:gd name="T47" fmla="*/ 11405 h 1021"/>
              <a:gd name="T48" fmla="+- 0 14772 14686"/>
              <a:gd name="T49" fmla="*/ T48 w 1375"/>
              <a:gd name="T50" fmla="+- 0 10992 10385"/>
              <a:gd name="T51" fmla="*/ 10992 h 1021"/>
              <a:gd name="T52" fmla="+- 0 14686 14686"/>
              <a:gd name="T53" fmla="*/ T52 w 1375"/>
              <a:gd name="T54" fmla="+- 0 10616 10385"/>
              <a:gd name="T55" fmla="*/ 10616 h 1021"/>
              <a:gd name="T56" fmla="+- 0 14864 14686"/>
              <a:gd name="T57" fmla="*/ T56 w 1375"/>
              <a:gd name="T58" fmla="+- 0 10392 10385"/>
              <a:gd name="T59" fmla="*/ 10392 h 1021"/>
              <a:gd name="T60" fmla="+- 0 15522 14686"/>
              <a:gd name="T61" fmla="*/ T60 w 1375"/>
              <a:gd name="T62" fmla="+- 0 10503 10385"/>
              <a:gd name="T63" fmla="*/ 10503 h 1021"/>
              <a:gd name="T64" fmla="+- 0 15691 14686"/>
              <a:gd name="T65" fmla="*/ T64 w 1375"/>
              <a:gd name="T66" fmla="+- 0 10579 10385"/>
              <a:gd name="T67" fmla="*/ 10579 h 1021"/>
              <a:gd name="T68" fmla="+- 0 15988 14686"/>
              <a:gd name="T69" fmla="*/ T68 w 1375"/>
              <a:gd name="T70" fmla="+- 0 11201 10385"/>
              <a:gd name="T71" fmla="*/ 11201 h 1021"/>
              <a:gd name="T72" fmla="+- 0 15868 14686"/>
              <a:gd name="T73" fmla="*/ T72 w 1375"/>
              <a:gd name="T74" fmla="+- 0 11248 10385"/>
              <a:gd name="T75" fmla="*/ 11248 h 1021"/>
              <a:gd name="T76" fmla="+- 0 15696 14686"/>
              <a:gd name="T77" fmla="*/ T76 w 1375"/>
              <a:gd name="T78" fmla="+- 0 11262 10385"/>
              <a:gd name="T79" fmla="*/ 11262 h 1021"/>
              <a:gd name="T80" fmla="+- 0 15483 14686"/>
              <a:gd name="T81" fmla="*/ T80 w 1375"/>
              <a:gd name="T82" fmla="+- 0 11263 10385"/>
              <a:gd name="T83" fmla="*/ 11263 h 1021"/>
              <a:gd name="T84" fmla="+- 0 15268 14686"/>
              <a:gd name="T85" fmla="*/ T84 w 1375"/>
              <a:gd name="T86" fmla="+- 0 11251 10385"/>
              <a:gd name="T87" fmla="*/ 11251 h 1021"/>
              <a:gd name="T88" fmla="+- 0 15036 14686"/>
              <a:gd name="T89" fmla="*/ T88 w 1375"/>
              <a:gd name="T90" fmla="+- 0 11247 10385"/>
              <a:gd name="T91" fmla="*/ 11247 h 1021"/>
              <a:gd name="T92" fmla="+- 0 14998 14686"/>
              <a:gd name="T93" fmla="*/ T92 w 1375"/>
              <a:gd name="T94" fmla="+- 0 11262 10385"/>
              <a:gd name="T95" fmla="*/ 11262 h 1021"/>
              <a:gd name="T96" fmla="+- 0 15848 14686"/>
              <a:gd name="T97" fmla="*/ T96 w 1375"/>
              <a:gd name="T98" fmla="+- 0 11277 10385"/>
              <a:gd name="T99" fmla="*/ 11277 h 1021"/>
              <a:gd name="T100" fmla="+- 0 15787 14686"/>
              <a:gd name="T101" fmla="*/ T100 w 1375"/>
              <a:gd name="T102" fmla="+- 0 11297 10385"/>
              <a:gd name="T103" fmla="*/ 11297 h 1021"/>
              <a:gd name="T104" fmla="+- 0 15683 14686"/>
              <a:gd name="T105" fmla="*/ T104 w 1375"/>
              <a:gd name="T106" fmla="+- 0 11311 10385"/>
              <a:gd name="T107" fmla="*/ 11311 h 1021"/>
              <a:gd name="T108" fmla="+- 0 15547 14686"/>
              <a:gd name="T109" fmla="*/ T108 w 1375"/>
              <a:gd name="T110" fmla="+- 0 11316 10385"/>
              <a:gd name="T111" fmla="*/ 11316 h 1021"/>
              <a:gd name="T112" fmla="+- 0 15341 14686"/>
              <a:gd name="T113" fmla="*/ T112 w 1375"/>
              <a:gd name="T114" fmla="+- 0 11312 10385"/>
              <a:gd name="T115" fmla="*/ 11312 h 1021"/>
              <a:gd name="T116" fmla="+- 0 15248 14686"/>
              <a:gd name="T117" fmla="*/ T116 w 1375"/>
              <a:gd name="T118" fmla="+- 0 11327 10385"/>
              <a:gd name="T119" fmla="*/ 11327 h 1021"/>
              <a:gd name="T120" fmla="+- 0 15219 14686"/>
              <a:gd name="T121" fmla="*/ T120 w 1375"/>
              <a:gd name="T122" fmla="+- 0 11332 10385"/>
              <a:gd name="T123" fmla="*/ 11332 h 102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1375" h="1021" extrusionOk="0">
                <a:moveTo>
                  <a:pt x="170" y="385"/>
                </a:moveTo>
                <a:cubicBezTo>
                  <a:pt x="189" y="373"/>
                  <a:pt x="207" y="357"/>
                  <a:pt x="228" y="345"/>
                </a:cubicBezTo>
                <a:cubicBezTo>
                  <a:pt x="266" y="324"/>
                  <a:pt x="309" y="311"/>
                  <a:pt x="351" y="300"/>
                </a:cubicBezTo>
                <a:cubicBezTo>
                  <a:pt x="416" y="282"/>
                  <a:pt x="483" y="270"/>
                  <a:pt x="546" y="245"/>
                </a:cubicBezTo>
                <a:cubicBezTo>
                  <a:pt x="611" y="220"/>
                  <a:pt x="672" y="185"/>
                  <a:pt x="733" y="151"/>
                </a:cubicBezTo>
                <a:cubicBezTo>
                  <a:pt x="787" y="120"/>
                  <a:pt x="840" y="96"/>
                  <a:pt x="903" y="89"/>
                </a:cubicBezTo>
                <a:cubicBezTo>
                  <a:pt x="1021" y="76"/>
                  <a:pt x="1155" y="127"/>
                  <a:pt x="1235" y="214"/>
                </a:cubicBezTo>
                <a:cubicBezTo>
                  <a:pt x="1311" y="296"/>
                  <a:pt x="1349" y="423"/>
                  <a:pt x="1367" y="531"/>
                </a:cubicBezTo>
                <a:cubicBezTo>
                  <a:pt x="1378" y="596"/>
                  <a:pt x="1378" y="658"/>
                  <a:pt x="1352" y="719"/>
                </a:cubicBezTo>
                <a:cubicBezTo>
                  <a:pt x="1325" y="784"/>
                  <a:pt x="1269" y="827"/>
                  <a:pt x="1211" y="862"/>
                </a:cubicBezTo>
                <a:cubicBezTo>
                  <a:pt x="1136" y="908"/>
                  <a:pt x="1050" y="944"/>
                  <a:pt x="966" y="971"/>
                </a:cubicBezTo>
                <a:cubicBezTo>
                  <a:pt x="875" y="1000"/>
                  <a:pt x="777" y="1021"/>
                  <a:pt x="681" y="1020"/>
                </a:cubicBezTo>
                <a:cubicBezTo>
                  <a:pt x="409" y="1018"/>
                  <a:pt x="200" y="844"/>
                  <a:pt x="86" y="607"/>
                </a:cubicBezTo>
                <a:cubicBezTo>
                  <a:pt x="30" y="492"/>
                  <a:pt x="-10" y="360"/>
                  <a:pt x="0" y="231"/>
                </a:cubicBezTo>
                <a:cubicBezTo>
                  <a:pt x="8" y="123"/>
                  <a:pt x="67" y="32"/>
                  <a:pt x="178" y="7"/>
                </a:cubicBezTo>
                <a:cubicBezTo>
                  <a:pt x="388" y="-41"/>
                  <a:pt x="644" y="42"/>
                  <a:pt x="836" y="118"/>
                </a:cubicBezTo>
                <a:cubicBezTo>
                  <a:pt x="892" y="143"/>
                  <a:pt x="949" y="169"/>
                  <a:pt x="1005" y="194"/>
                </a:cubicBezTo>
              </a:path>
              <a:path w="1375" h="1021" extrusionOk="0">
                <a:moveTo>
                  <a:pt x="1302" y="816"/>
                </a:moveTo>
                <a:cubicBezTo>
                  <a:pt x="1265" y="844"/>
                  <a:pt x="1231" y="857"/>
                  <a:pt x="1182" y="863"/>
                </a:cubicBezTo>
                <a:cubicBezTo>
                  <a:pt x="1125" y="871"/>
                  <a:pt x="1067" y="875"/>
                  <a:pt x="1010" y="877"/>
                </a:cubicBezTo>
                <a:cubicBezTo>
                  <a:pt x="940" y="879"/>
                  <a:pt x="867" y="882"/>
                  <a:pt x="797" y="878"/>
                </a:cubicBezTo>
                <a:cubicBezTo>
                  <a:pt x="725" y="874"/>
                  <a:pt x="654" y="870"/>
                  <a:pt x="582" y="866"/>
                </a:cubicBezTo>
                <a:cubicBezTo>
                  <a:pt x="509" y="862"/>
                  <a:pt x="423" y="845"/>
                  <a:pt x="350" y="862"/>
                </a:cubicBezTo>
                <a:cubicBezTo>
                  <a:pt x="338" y="865"/>
                  <a:pt x="322" y="873"/>
                  <a:pt x="312" y="877"/>
                </a:cubicBezTo>
              </a:path>
              <a:path w="1375" h="1021" extrusionOk="0">
                <a:moveTo>
                  <a:pt x="1162" y="892"/>
                </a:moveTo>
                <a:cubicBezTo>
                  <a:pt x="1141" y="899"/>
                  <a:pt x="1123" y="908"/>
                  <a:pt x="1101" y="912"/>
                </a:cubicBezTo>
                <a:cubicBezTo>
                  <a:pt x="1067" y="918"/>
                  <a:pt x="1031" y="923"/>
                  <a:pt x="997" y="926"/>
                </a:cubicBezTo>
                <a:cubicBezTo>
                  <a:pt x="952" y="929"/>
                  <a:pt x="906" y="930"/>
                  <a:pt x="861" y="931"/>
                </a:cubicBezTo>
                <a:cubicBezTo>
                  <a:pt x="792" y="932"/>
                  <a:pt x="724" y="929"/>
                  <a:pt x="655" y="927"/>
                </a:cubicBezTo>
                <a:cubicBezTo>
                  <a:pt x="621" y="926"/>
                  <a:pt x="588" y="939"/>
                  <a:pt x="562" y="942"/>
                </a:cubicBezTo>
                <a:cubicBezTo>
                  <a:pt x="537" y="945"/>
                  <a:pt x="552" y="946"/>
                  <a:pt x="533" y="947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6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232651" y="3415904"/>
            <a:ext cx="741363" cy="353615"/>
          </a:xfrm>
          <a:custGeom>
            <a:avLst/>
            <a:gdLst>
              <a:gd name="T0" fmla="+- 0 20268 20091"/>
              <a:gd name="T1" fmla="*/ T0 w 2061"/>
              <a:gd name="T2" fmla="+- 0 13013 12652"/>
              <a:gd name="T3" fmla="*/ 13013 h 1308"/>
              <a:gd name="T4" fmla="+- 0 20277 20091"/>
              <a:gd name="T5" fmla="*/ T4 w 2061"/>
              <a:gd name="T6" fmla="+- 0 13000 12652"/>
              <a:gd name="T7" fmla="*/ 13000 h 1308"/>
              <a:gd name="T8" fmla="+- 0 20283 20091"/>
              <a:gd name="T9" fmla="*/ T8 w 2061"/>
              <a:gd name="T10" fmla="+- 0 12979 12652"/>
              <a:gd name="T11" fmla="*/ 12979 h 1308"/>
              <a:gd name="T12" fmla="+- 0 20301 20091"/>
              <a:gd name="T13" fmla="*/ T12 w 2061"/>
              <a:gd name="T14" fmla="+- 0 12960 12652"/>
              <a:gd name="T15" fmla="*/ 12960 h 1308"/>
              <a:gd name="T16" fmla="+- 0 20343 20091"/>
              <a:gd name="T17" fmla="*/ T16 w 2061"/>
              <a:gd name="T18" fmla="+- 0 12916 12652"/>
              <a:gd name="T19" fmla="*/ 12916 h 1308"/>
              <a:gd name="T20" fmla="+- 0 20393 20091"/>
              <a:gd name="T21" fmla="*/ T20 w 2061"/>
              <a:gd name="T22" fmla="+- 0 12875 12652"/>
              <a:gd name="T23" fmla="*/ 12875 h 1308"/>
              <a:gd name="T24" fmla="+- 0 20444 20091"/>
              <a:gd name="T25" fmla="*/ T24 w 2061"/>
              <a:gd name="T26" fmla="+- 0 12841 12652"/>
              <a:gd name="T27" fmla="*/ 12841 h 1308"/>
              <a:gd name="T28" fmla="+- 0 20483 20091"/>
              <a:gd name="T29" fmla="*/ T28 w 2061"/>
              <a:gd name="T30" fmla="+- 0 12815 12652"/>
              <a:gd name="T31" fmla="*/ 12815 h 1308"/>
              <a:gd name="T32" fmla="+- 0 20523 20091"/>
              <a:gd name="T33" fmla="*/ T32 w 2061"/>
              <a:gd name="T34" fmla="+- 0 12792 12652"/>
              <a:gd name="T35" fmla="*/ 12792 h 1308"/>
              <a:gd name="T36" fmla="+- 0 20567 20091"/>
              <a:gd name="T37" fmla="*/ T36 w 2061"/>
              <a:gd name="T38" fmla="+- 0 12776 12652"/>
              <a:gd name="T39" fmla="*/ 12776 h 1308"/>
              <a:gd name="T40" fmla="+- 0 20783 20091"/>
              <a:gd name="T41" fmla="*/ T40 w 2061"/>
              <a:gd name="T42" fmla="+- 0 12697 12652"/>
              <a:gd name="T43" fmla="*/ 12697 h 1308"/>
              <a:gd name="T44" fmla="+- 0 21060 20091"/>
              <a:gd name="T45" fmla="*/ T44 w 2061"/>
              <a:gd name="T46" fmla="+- 0 12706 12652"/>
              <a:gd name="T47" fmla="*/ 12706 h 1308"/>
              <a:gd name="T48" fmla="+- 0 21283 20091"/>
              <a:gd name="T49" fmla="*/ T48 w 2061"/>
              <a:gd name="T50" fmla="+- 0 12742 12652"/>
              <a:gd name="T51" fmla="*/ 12742 h 1308"/>
              <a:gd name="T52" fmla="+- 0 21458 20091"/>
              <a:gd name="T53" fmla="*/ T52 w 2061"/>
              <a:gd name="T54" fmla="+- 0 12770 12652"/>
              <a:gd name="T55" fmla="*/ 12770 h 1308"/>
              <a:gd name="T56" fmla="+- 0 21622 20091"/>
              <a:gd name="T57" fmla="*/ T56 w 2061"/>
              <a:gd name="T58" fmla="+- 0 12826 12652"/>
              <a:gd name="T59" fmla="*/ 12826 h 1308"/>
              <a:gd name="T60" fmla="+- 0 21772 20091"/>
              <a:gd name="T61" fmla="*/ T60 w 2061"/>
              <a:gd name="T62" fmla="+- 0 12921 12652"/>
              <a:gd name="T63" fmla="*/ 12921 h 1308"/>
              <a:gd name="T64" fmla="+- 0 21922 20091"/>
              <a:gd name="T65" fmla="*/ T64 w 2061"/>
              <a:gd name="T66" fmla="+- 0 13016 12652"/>
              <a:gd name="T67" fmla="*/ 13016 h 1308"/>
              <a:gd name="T68" fmla="+- 0 22105 20091"/>
              <a:gd name="T69" fmla="*/ T68 w 2061"/>
              <a:gd name="T70" fmla="+- 0 13161 12652"/>
              <a:gd name="T71" fmla="*/ 13161 h 1308"/>
              <a:gd name="T72" fmla="+- 0 22145 20091"/>
              <a:gd name="T73" fmla="*/ T72 w 2061"/>
              <a:gd name="T74" fmla="+- 0 13345 12652"/>
              <a:gd name="T75" fmla="*/ 13345 h 1308"/>
              <a:gd name="T76" fmla="+- 0 22185 20091"/>
              <a:gd name="T77" fmla="*/ T76 w 2061"/>
              <a:gd name="T78" fmla="+- 0 13530 12652"/>
              <a:gd name="T79" fmla="*/ 13530 h 1308"/>
              <a:gd name="T80" fmla="+- 0 22060 20091"/>
              <a:gd name="T81" fmla="*/ T80 w 2061"/>
              <a:gd name="T82" fmla="+- 0 13684 12652"/>
              <a:gd name="T83" fmla="*/ 13684 h 1308"/>
              <a:gd name="T84" fmla="+- 0 21914 20091"/>
              <a:gd name="T85" fmla="*/ T84 w 2061"/>
              <a:gd name="T86" fmla="+- 0 13779 12652"/>
              <a:gd name="T87" fmla="*/ 13779 h 1308"/>
              <a:gd name="T88" fmla="+- 0 21593 20091"/>
              <a:gd name="T89" fmla="*/ T88 w 2061"/>
              <a:gd name="T90" fmla="+- 0 13988 12652"/>
              <a:gd name="T91" fmla="*/ 13988 h 1308"/>
              <a:gd name="T92" fmla="+- 0 21169 20091"/>
              <a:gd name="T93" fmla="*/ T92 w 2061"/>
              <a:gd name="T94" fmla="+- 0 13984 12652"/>
              <a:gd name="T95" fmla="*/ 13984 h 1308"/>
              <a:gd name="T96" fmla="+- 0 20804 20091"/>
              <a:gd name="T97" fmla="*/ T96 w 2061"/>
              <a:gd name="T98" fmla="+- 0 13933 12652"/>
              <a:gd name="T99" fmla="*/ 13933 h 1308"/>
              <a:gd name="T100" fmla="+- 0 20601 20091"/>
              <a:gd name="T101" fmla="*/ T100 w 2061"/>
              <a:gd name="T102" fmla="+- 0 13905 12652"/>
              <a:gd name="T103" fmla="*/ 13905 h 1308"/>
              <a:gd name="T104" fmla="+- 0 20422 20091"/>
              <a:gd name="T105" fmla="*/ T104 w 2061"/>
              <a:gd name="T106" fmla="+- 0 13847 12652"/>
              <a:gd name="T107" fmla="*/ 13847 h 1308"/>
              <a:gd name="T108" fmla="+- 0 20289 20091"/>
              <a:gd name="T109" fmla="*/ T108 w 2061"/>
              <a:gd name="T110" fmla="+- 0 13683 12652"/>
              <a:gd name="T111" fmla="*/ 13683 h 1308"/>
              <a:gd name="T112" fmla="+- 0 20174 20091"/>
              <a:gd name="T113" fmla="*/ T112 w 2061"/>
              <a:gd name="T114" fmla="+- 0 13541 12652"/>
              <a:gd name="T115" fmla="*/ 13541 h 1308"/>
              <a:gd name="T116" fmla="+- 0 20113 20091"/>
              <a:gd name="T117" fmla="*/ T116 w 2061"/>
              <a:gd name="T118" fmla="+- 0 13340 12652"/>
              <a:gd name="T119" fmla="*/ 13340 h 1308"/>
              <a:gd name="T120" fmla="+- 0 20095 20091"/>
              <a:gd name="T121" fmla="*/ T120 w 2061"/>
              <a:gd name="T122" fmla="+- 0 13160 12652"/>
              <a:gd name="T123" fmla="*/ 13160 h 1308"/>
              <a:gd name="T124" fmla="+- 0 20080 20091"/>
              <a:gd name="T125" fmla="*/ T124 w 2061"/>
              <a:gd name="T126" fmla="+- 0 13011 12652"/>
              <a:gd name="T127" fmla="*/ 13011 h 1308"/>
              <a:gd name="T128" fmla="+- 0 20096 20091"/>
              <a:gd name="T129" fmla="*/ T128 w 2061"/>
              <a:gd name="T130" fmla="+- 0 12828 12652"/>
              <a:gd name="T131" fmla="*/ 12828 h 1308"/>
              <a:gd name="T132" fmla="+- 0 20235 20091"/>
              <a:gd name="T133" fmla="*/ T132 w 2061"/>
              <a:gd name="T134" fmla="+- 0 12738 12652"/>
              <a:gd name="T135" fmla="*/ 12738 h 1308"/>
              <a:gd name="T136" fmla="+- 0 20356 20091"/>
              <a:gd name="T137" fmla="*/ T136 w 2061"/>
              <a:gd name="T138" fmla="+- 0 12659 12652"/>
              <a:gd name="T139" fmla="*/ 12659 h 1308"/>
              <a:gd name="T140" fmla="+- 0 20525 20091"/>
              <a:gd name="T141" fmla="*/ T140 w 2061"/>
              <a:gd name="T142" fmla="+- 0 12651 12652"/>
              <a:gd name="T143" fmla="*/ 12651 h 1308"/>
              <a:gd name="T144" fmla="+- 0 20664 20091"/>
              <a:gd name="T145" fmla="*/ T144 w 2061"/>
              <a:gd name="T146" fmla="+- 0 12652 12652"/>
              <a:gd name="T147" fmla="*/ 12652 h 1308"/>
              <a:gd name="T148" fmla="+- 0 20834 20091"/>
              <a:gd name="T149" fmla="*/ T148 w 2061"/>
              <a:gd name="T150" fmla="+- 0 12653 12652"/>
              <a:gd name="T151" fmla="*/ 12653 h 1308"/>
              <a:gd name="T152" fmla="+- 0 20996 20091"/>
              <a:gd name="T153" fmla="*/ T152 w 2061"/>
              <a:gd name="T154" fmla="+- 0 12685 12652"/>
              <a:gd name="T155" fmla="*/ 12685 h 1308"/>
              <a:gd name="T156" fmla="+- 0 21162 20091"/>
              <a:gd name="T157" fmla="*/ T156 w 2061"/>
              <a:gd name="T158" fmla="+- 0 12713 12652"/>
              <a:gd name="T159" fmla="*/ 12713 h 130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2061" h="1308" extrusionOk="0">
                <a:moveTo>
                  <a:pt x="177" y="361"/>
                </a:moveTo>
                <a:cubicBezTo>
                  <a:pt x="186" y="348"/>
                  <a:pt x="192" y="327"/>
                  <a:pt x="210" y="308"/>
                </a:cubicBezTo>
                <a:cubicBezTo>
                  <a:pt x="252" y="264"/>
                  <a:pt x="302" y="223"/>
                  <a:pt x="353" y="189"/>
                </a:cubicBezTo>
                <a:cubicBezTo>
                  <a:pt x="392" y="163"/>
                  <a:pt x="432" y="140"/>
                  <a:pt x="476" y="124"/>
                </a:cubicBezTo>
                <a:cubicBezTo>
                  <a:pt x="692" y="45"/>
                  <a:pt x="969" y="54"/>
                  <a:pt x="1192" y="90"/>
                </a:cubicBezTo>
                <a:cubicBezTo>
                  <a:pt x="1367" y="118"/>
                  <a:pt x="1531" y="174"/>
                  <a:pt x="1681" y="269"/>
                </a:cubicBezTo>
                <a:cubicBezTo>
                  <a:pt x="1831" y="364"/>
                  <a:pt x="2014" y="509"/>
                  <a:pt x="2054" y="693"/>
                </a:cubicBezTo>
                <a:cubicBezTo>
                  <a:pt x="2094" y="878"/>
                  <a:pt x="1969" y="1032"/>
                  <a:pt x="1823" y="1127"/>
                </a:cubicBezTo>
                <a:cubicBezTo>
                  <a:pt x="1502" y="1336"/>
                  <a:pt x="1078" y="1332"/>
                  <a:pt x="713" y="1281"/>
                </a:cubicBezTo>
                <a:cubicBezTo>
                  <a:pt x="510" y="1253"/>
                  <a:pt x="331" y="1195"/>
                  <a:pt x="198" y="1031"/>
                </a:cubicBezTo>
                <a:cubicBezTo>
                  <a:pt x="83" y="889"/>
                  <a:pt x="22" y="688"/>
                  <a:pt x="4" y="508"/>
                </a:cubicBezTo>
                <a:cubicBezTo>
                  <a:pt x="-11" y="359"/>
                  <a:pt x="5" y="176"/>
                  <a:pt x="144" y="86"/>
                </a:cubicBezTo>
                <a:cubicBezTo>
                  <a:pt x="265" y="7"/>
                  <a:pt x="434" y="-1"/>
                  <a:pt x="573" y="0"/>
                </a:cubicBezTo>
                <a:cubicBezTo>
                  <a:pt x="743" y="1"/>
                  <a:pt x="905" y="33"/>
                  <a:pt x="1071" y="61"/>
                </a:cubicBezTo>
              </a:path>
            </a:pathLst>
          </a:custGeom>
          <a:noFill/>
          <a:ln w="19050" cap="rnd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1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176794"/>
              </p:ext>
            </p:extLst>
          </p:nvPr>
        </p:nvGraphicFramePr>
        <p:xfrm>
          <a:off x="204114" y="234711"/>
          <a:ext cx="8776881" cy="435337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01947"/>
                <a:gridCol w="3095721"/>
                <a:gridCol w="3379213"/>
              </a:tblGrid>
              <a:tr h="4531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RSA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ECC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100169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Discovery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1977 </a:t>
                      </a:r>
                    </a:p>
                    <a:p>
                      <a:pPr algn="ctr"/>
                      <a:r>
                        <a:rPr lang="en-US" sz="1400" dirty="0" smtClean="0"/>
                        <a:t>(previously discovered in 1969 by GHCQ and perhaps earlier by NSA)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1985</a:t>
                      </a:r>
                    </a:p>
                    <a:p>
                      <a:pPr algn="ctr"/>
                      <a:r>
                        <a:rPr lang="en-US" sz="1500" dirty="0" smtClean="0"/>
                        <a:t>(adoption</a:t>
                      </a:r>
                      <a:r>
                        <a:rPr lang="en-US" sz="1500" baseline="0" dirty="0" smtClean="0"/>
                        <a:t> limited until ~2005)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“Hard</a:t>
                      </a:r>
                      <a:r>
                        <a:rPr lang="en-US" sz="1800" b="1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34646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Key Size</a:t>
                      </a:r>
                      <a:r>
                        <a:rPr lang="en-US" sz="1500" dirty="0" smtClean="0"/>
                        <a:t> (~112-bit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2048</a:t>
                      </a:r>
                      <a:r>
                        <a:rPr lang="en-US" sz="1500" b="1" baseline="0" dirty="0" smtClean="0"/>
                        <a:t> </a:t>
                      </a:r>
                      <a:r>
                        <a:rPr lang="en-US" sz="1500" b="1" dirty="0" smtClean="0"/>
                        <a:t>bits</a:t>
                      </a:r>
                      <a:r>
                        <a:rPr lang="en-US" sz="1500" dirty="0" smtClean="0"/>
                        <a:t> (768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224</a:t>
                      </a:r>
                      <a:r>
                        <a:rPr lang="en-US" sz="1500" b="1" baseline="0" dirty="0" smtClean="0"/>
                        <a:t> </a:t>
                      </a:r>
                      <a:r>
                        <a:rPr lang="en-US" sz="1500" b="1" dirty="0" smtClean="0"/>
                        <a:t>bits</a:t>
                      </a:r>
                      <a:r>
                        <a:rPr lang="en-US" sz="1500" dirty="0" smtClean="0"/>
                        <a:t> (112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42843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Backdoor Risk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None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Curves selected by NSA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68132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Quantum Computing Risk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Known fast factoring</a:t>
                      </a:r>
                      <a:r>
                        <a:rPr lang="en-US" sz="1500" baseline="0" dirty="0" smtClean="0"/>
                        <a:t> algorithms (</a:t>
                      </a:r>
                      <a:r>
                        <a:rPr lang="en-US" sz="1500" baseline="0" dirty="0" err="1" smtClean="0"/>
                        <a:t>Shor’s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Similar (variation of </a:t>
                      </a:r>
                      <a:r>
                        <a:rPr lang="en-US" sz="1500" dirty="0" err="1" smtClean="0"/>
                        <a:t>Shor’s</a:t>
                      </a:r>
                      <a:r>
                        <a:rPr lang="en-US" sz="1500" dirty="0" smtClean="0"/>
                        <a:t> algorithm solves</a:t>
                      </a:r>
                      <a:r>
                        <a:rPr lang="en-US" sz="1500" baseline="0" dirty="0" smtClean="0"/>
                        <a:t> Discrete Log)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798368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Implementation Challenges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Avoiding</a:t>
                      </a:r>
                      <a:r>
                        <a:rPr lang="en-US" sz="1500" baseline="0" dirty="0" smtClean="0"/>
                        <a:t> weak keys, timing side channels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Fast operations on elliptic curves,</a:t>
                      </a:r>
                      <a:r>
                        <a:rPr lang="en-US" sz="1500" baseline="0" dirty="0" smtClean="0"/>
                        <a:t> leaks on invalid inputs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04114" y="3104386"/>
            <a:ext cx="8776881" cy="65489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86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99125" y="1446610"/>
            <a:ext cx="3105150" cy="1609725"/>
          </a:xfrm>
          <a:custGeom>
            <a:avLst/>
            <a:gdLst>
              <a:gd name="T0" fmla="+- 0 16554 15829"/>
              <a:gd name="T1" fmla="*/ T0 w 8629"/>
              <a:gd name="T2" fmla="+- 0 7457 5360"/>
              <a:gd name="T3" fmla="*/ 7457 h 5958"/>
              <a:gd name="T4" fmla="+- 0 17137 15829"/>
              <a:gd name="T5" fmla="*/ T4 w 8629"/>
              <a:gd name="T6" fmla="+- 0 7430 5360"/>
              <a:gd name="T7" fmla="*/ 7430 h 5958"/>
              <a:gd name="T8" fmla="+- 0 18199 15829"/>
              <a:gd name="T9" fmla="*/ T8 w 8629"/>
              <a:gd name="T10" fmla="+- 0 7418 5360"/>
              <a:gd name="T11" fmla="*/ 7418 h 5958"/>
              <a:gd name="T12" fmla="+- 0 19311 15829"/>
              <a:gd name="T13" fmla="*/ T12 w 8629"/>
              <a:gd name="T14" fmla="+- 0 7487 5360"/>
              <a:gd name="T15" fmla="*/ 7487 h 5958"/>
              <a:gd name="T16" fmla="+- 0 20089 15829"/>
              <a:gd name="T17" fmla="*/ T16 w 8629"/>
              <a:gd name="T18" fmla="+- 0 7439 5360"/>
              <a:gd name="T19" fmla="*/ 7439 h 5958"/>
              <a:gd name="T20" fmla="+- 0 20178 15829"/>
              <a:gd name="T21" fmla="*/ T20 w 8629"/>
              <a:gd name="T22" fmla="+- 0 7415 5360"/>
              <a:gd name="T23" fmla="*/ 7415 h 5958"/>
              <a:gd name="T24" fmla="+- 0 20228 15829"/>
              <a:gd name="T25" fmla="*/ T24 w 8629"/>
              <a:gd name="T26" fmla="+- 0 7406 5360"/>
              <a:gd name="T27" fmla="*/ 7406 h 5958"/>
              <a:gd name="T28" fmla="+- 0 20235 15829"/>
              <a:gd name="T29" fmla="*/ T28 w 8629"/>
              <a:gd name="T30" fmla="+- 0 7385 5360"/>
              <a:gd name="T31" fmla="*/ 7385 h 5958"/>
              <a:gd name="T32" fmla="+- 0 16512 15829"/>
              <a:gd name="T33" fmla="*/ T32 w 8629"/>
              <a:gd name="T34" fmla="+- 0 8744 5360"/>
              <a:gd name="T35" fmla="*/ 8744 h 5958"/>
              <a:gd name="T36" fmla="+- 0 16480 15829"/>
              <a:gd name="T37" fmla="*/ T36 w 8629"/>
              <a:gd name="T38" fmla="+- 0 8715 5360"/>
              <a:gd name="T39" fmla="*/ 8715 h 5958"/>
              <a:gd name="T40" fmla="+- 0 16757 15829"/>
              <a:gd name="T41" fmla="*/ T40 w 8629"/>
              <a:gd name="T42" fmla="+- 0 8645 5360"/>
              <a:gd name="T43" fmla="*/ 8645 h 5958"/>
              <a:gd name="T44" fmla="+- 0 18665 15829"/>
              <a:gd name="T45" fmla="*/ T44 w 8629"/>
              <a:gd name="T46" fmla="+- 0 8735 5360"/>
              <a:gd name="T47" fmla="*/ 8735 h 5958"/>
              <a:gd name="T48" fmla="+- 0 19311 15829"/>
              <a:gd name="T49" fmla="*/ T48 w 8629"/>
              <a:gd name="T50" fmla="+- 0 9121 5360"/>
              <a:gd name="T51" fmla="*/ 9121 h 5958"/>
              <a:gd name="T52" fmla="+- 0 19213 15829"/>
              <a:gd name="T53" fmla="*/ T52 w 8629"/>
              <a:gd name="T54" fmla="+- 0 9444 5360"/>
              <a:gd name="T55" fmla="*/ 9444 h 5958"/>
              <a:gd name="T56" fmla="+- 0 18212 15829"/>
              <a:gd name="T57" fmla="*/ T56 w 8629"/>
              <a:gd name="T58" fmla="+- 0 9843 5360"/>
              <a:gd name="T59" fmla="*/ 9843 h 5958"/>
              <a:gd name="T60" fmla="+- 0 16177 15829"/>
              <a:gd name="T61" fmla="*/ T60 w 8629"/>
              <a:gd name="T62" fmla="+- 0 9593 5360"/>
              <a:gd name="T63" fmla="*/ 9593 h 5958"/>
              <a:gd name="T64" fmla="+- 0 15844 15829"/>
              <a:gd name="T65" fmla="*/ T64 w 8629"/>
              <a:gd name="T66" fmla="+- 0 9138 5360"/>
              <a:gd name="T67" fmla="*/ 9138 h 5958"/>
              <a:gd name="T68" fmla="+- 0 16100 15829"/>
              <a:gd name="T69" fmla="*/ T68 w 8629"/>
              <a:gd name="T70" fmla="+- 0 8492 5360"/>
              <a:gd name="T71" fmla="*/ 8492 h 5958"/>
              <a:gd name="T72" fmla="+- 0 17170 15829"/>
              <a:gd name="T73" fmla="*/ T72 w 8629"/>
              <a:gd name="T74" fmla="+- 0 8540 5360"/>
              <a:gd name="T75" fmla="*/ 8540 h 5958"/>
              <a:gd name="T76" fmla="+- 0 17993 15829"/>
              <a:gd name="T77" fmla="*/ T76 w 8629"/>
              <a:gd name="T78" fmla="+- 0 8894 5360"/>
              <a:gd name="T79" fmla="*/ 8894 h 5958"/>
              <a:gd name="T80" fmla="+- 0 17168 15829"/>
              <a:gd name="T81" fmla="*/ T80 w 8629"/>
              <a:gd name="T82" fmla="+- 0 11195 5360"/>
              <a:gd name="T83" fmla="*/ 11195 h 5958"/>
              <a:gd name="T84" fmla="+- 0 17271 15829"/>
              <a:gd name="T85" fmla="*/ T84 w 8629"/>
              <a:gd name="T86" fmla="+- 0 11194 5360"/>
              <a:gd name="T87" fmla="*/ 11194 h 5958"/>
              <a:gd name="T88" fmla="+- 0 18021 15829"/>
              <a:gd name="T89" fmla="*/ T88 w 8629"/>
              <a:gd name="T90" fmla="+- 0 11289 5360"/>
              <a:gd name="T91" fmla="*/ 11289 h 5958"/>
              <a:gd name="T92" fmla="+- 0 18946 15829"/>
              <a:gd name="T93" fmla="*/ T92 w 8629"/>
              <a:gd name="T94" fmla="+- 0 11255 5360"/>
              <a:gd name="T95" fmla="*/ 11255 h 5958"/>
              <a:gd name="T96" fmla="+- 0 19913 15829"/>
              <a:gd name="T97" fmla="*/ T96 w 8629"/>
              <a:gd name="T98" fmla="+- 0 11096 5360"/>
              <a:gd name="T99" fmla="*/ 11096 h 5958"/>
              <a:gd name="T100" fmla="+- 0 21024 15829"/>
              <a:gd name="T101" fmla="*/ T100 w 8629"/>
              <a:gd name="T102" fmla="+- 0 11181 5360"/>
              <a:gd name="T103" fmla="*/ 11181 h 5958"/>
              <a:gd name="T104" fmla="+- 0 21897 15829"/>
              <a:gd name="T105" fmla="*/ T104 w 8629"/>
              <a:gd name="T106" fmla="+- 0 11242 5360"/>
              <a:gd name="T107" fmla="*/ 11242 h 5958"/>
              <a:gd name="T108" fmla="+- 0 22529 15829"/>
              <a:gd name="T109" fmla="*/ T108 w 8629"/>
              <a:gd name="T110" fmla="+- 0 11099 5360"/>
              <a:gd name="T111" fmla="*/ 11099 h 5958"/>
              <a:gd name="T112" fmla="+- 0 23003 15829"/>
              <a:gd name="T113" fmla="*/ T112 w 8629"/>
              <a:gd name="T114" fmla="+- 0 10960 5360"/>
              <a:gd name="T115" fmla="*/ 10960 h 5958"/>
              <a:gd name="T116" fmla="+- 0 23293 15829"/>
              <a:gd name="T117" fmla="*/ T116 w 8629"/>
              <a:gd name="T118" fmla="+- 0 10976 5360"/>
              <a:gd name="T119" fmla="*/ 10976 h 5958"/>
              <a:gd name="T120" fmla="+- 0 23911 15829"/>
              <a:gd name="T121" fmla="*/ T120 w 8629"/>
              <a:gd name="T122" fmla="+- 0 7454 5360"/>
              <a:gd name="T123" fmla="*/ 7454 h 5958"/>
              <a:gd name="T124" fmla="+- 0 23858 15829"/>
              <a:gd name="T125" fmla="*/ T124 w 8629"/>
              <a:gd name="T126" fmla="+- 0 7465 5360"/>
              <a:gd name="T127" fmla="*/ 7465 h 5958"/>
              <a:gd name="T128" fmla="+- 0 23647 15829"/>
              <a:gd name="T129" fmla="*/ T128 w 8629"/>
              <a:gd name="T130" fmla="+- 0 7463 5360"/>
              <a:gd name="T131" fmla="*/ 7463 h 5958"/>
              <a:gd name="T132" fmla="+- 0 23248 15829"/>
              <a:gd name="T133" fmla="*/ T132 w 8629"/>
              <a:gd name="T134" fmla="+- 0 7449 5360"/>
              <a:gd name="T135" fmla="*/ 7449 h 5958"/>
              <a:gd name="T136" fmla="+- 0 22539 15829"/>
              <a:gd name="T137" fmla="*/ T136 w 8629"/>
              <a:gd name="T138" fmla="+- 0 7427 5360"/>
              <a:gd name="T139" fmla="*/ 7427 h 5958"/>
              <a:gd name="T140" fmla="+- 0 22275 15829"/>
              <a:gd name="T141" fmla="*/ T140 w 8629"/>
              <a:gd name="T142" fmla="+- 0 7442 5360"/>
              <a:gd name="T143" fmla="*/ 7442 h 5958"/>
              <a:gd name="T144" fmla="+- 0 20867 15829"/>
              <a:gd name="T145" fmla="*/ T144 w 8629"/>
              <a:gd name="T146" fmla="+- 0 8386 5360"/>
              <a:gd name="T147" fmla="*/ 8386 h 5958"/>
              <a:gd name="T148" fmla="+- 0 20777 15829"/>
              <a:gd name="T149" fmla="*/ T148 w 8629"/>
              <a:gd name="T150" fmla="+- 0 8406 5360"/>
              <a:gd name="T151" fmla="*/ 8406 h 5958"/>
              <a:gd name="T152" fmla="+- 0 20530 15829"/>
              <a:gd name="T153" fmla="*/ T152 w 8629"/>
              <a:gd name="T154" fmla="+- 0 8446 5360"/>
              <a:gd name="T155" fmla="*/ 8446 h 5958"/>
              <a:gd name="T156" fmla="+- 0 20121 15829"/>
              <a:gd name="T157" fmla="*/ T156 w 8629"/>
              <a:gd name="T158" fmla="+- 0 8498 5360"/>
              <a:gd name="T159" fmla="*/ 8498 h 5958"/>
              <a:gd name="T160" fmla="+- 0 19619 15829"/>
              <a:gd name="T161" fmla="*/ T160 w 8629"/>
              <a:gd name="T162" fmla="+- 0 8533 5360"/>
              <a:gd name="T163" fmla="*/ 8533 h 5958"/>
              <a:gd name="T164" fmla="+- 0 19181 15829"/>
              <a:gd name="T165" fmla="*/ T164 w 8629"/>
              <a:gd name="T166" fmla="+- 0 8532 5360"/>
              <a:gd name="T167" fmla="*/ 8532 h 5958"/>
              <a:gd name="T168" fmla="+- 0 24421 15829"/>
              <a:gd name="T169" fmla="*/ T168 w 8629"/>
              <a:gd name="T170" fmla="+- 0 5360 5360"/>
              <a:gd name="T171" fmla="*/ 5360 h 5958"/>
              <a:gd name="T172" fmla="+- 0 24312 15829"/>
              <a:gd name="T173" fmla="*/ T172 w 8629"/>
              <a:gd name="T174" fmla="+- 0 5499 5360"/>
              <a:gd name="T175" fmla="*/ 5499 h 5958"/>
              <a:gd name="T176" fmla="+- 0 23643 15829"/>
              <a:gd name="T177" fmla="*/ T176 w 8629"/>
              <a:gd name="T178" fmla="+- 0 5494 5360"/>
              <a:gd name="T179" fmla="*/ 5494 h 5958"/>
              <a:gd name="T180" fmla="+- 0 23386 15829"/>
              <a:gd name="T181" fmla="*/ T180 w 8629"/>
              <a:gd name="T182" fmla="+- 0 5443 5360"/>
              <a:gd name="T183" fmla="*/ 5443 h 5958"/>
              <a:gd name="T184" fmla="+- 0 23002 15829"/>
              <a:gd name="T185" fmla="*/ T184 w 8629"/>
              <a:gd name="T186" fmla="+- 0 5450 5360"/>
              <a:gd name="T187" fmla="*/ 5450 h 5958"/>
              <a:gd name="T188" fmla="+- 0 22784 15829"/>
              <a:gd name="T189" fmla="*/ T188 w 8629"/>
              <a:gd name="T190" fmla="+- 0 5495 5360"/>
              <a:gd name="T191" fmla="*/ 5495 h 5958"/>
              <a:gd name="T192" fmla="+- 0 22612 15829"/>
              <a:gd name="T193" fmla="*/ T192 w 8629"/>
              <a:gd name="T194" fmla="+- 0 5507 5360"/>
              <a:gd name="T195" fmla="*/ 5507 h 595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</a:cxnLst>
            <a:rect l="0" t="0" r="r" b="b"/>
            <a:pathLst>
              <a:path w="8629" h="5958" extrusionOk="0">
                <a:moveTo>
                  <a:pt x="725" y="2097"/>
                </a:moveTo>
                <a:cubicBezTo>
                  <a:pt x="918" y="2074"/>
                  <a:pt x="1113" y="2072"/>
                  <a:pt x="1308" y="2070"/>
                </a:cubicBezTo>
                <a:cubicBezTo>
                  <a:pt x="1661" y="2067"/>
                  <a:pt x="2017" y="2048"/>
                  <a:pt x="2370" y="2058"/>
                </a:cubicBezTo>
                <a:cubicBezTo>
                  <a:pt x="2741" y="2069"/>
                  <a:pt x="3111" y="2115"/>
                  <a:pt x="3482" y="2127"/>
                </a:cubicBezTo>
                <a:cubicBezTo>
                  <a:pt x="3733" y="2135"/>
                  <a:pt x="4015" y="2151"/>
                  <a:pt x="4260" y="2079"/>
                </a:cubicBezTo>
                <a:cubicBezTo>
                  <a:pt x="4288" y="2071"/>
                  <a:pt x="4324" y="2065"/>
                  <a:pt x="4349" y="2055"/>
                </a:cubicBezTo>
                <a:cubicBezTo>
                  <a:pt x="4367" y="2048"/>
                  <a:pt x="4380" y="2056"/>
                  <a:pt x="4399" y="2046"/>
                </a:cubicBezTo>
                <a:cubicBezTo>
                  <a:pt x="4401" y="2039"/>
                  <a:pt x="4404" y="2032"/>
                  <a:pt x="4406" y="2025"/>
                </a:cubicBezTo>
              </a:path>
              <a:path w="8629" h="5958" extrusionOk="0">
                <a:moveTo>
                  <a:pt x="683" y="3384"/>
                </a:moveTo>
                <a:cubicBezTo>
                  <a:pt x="687" y="3364"/>
                  <a:pt x="636" y="3368"/>
                  <a:pt x="651" y="3355"/>
                </a:cubicBezTo>
                <a:cubicBezTo>
                  <a:pt x="725" y="3293"/>
                  <a:pt x="837" y="3294"/>
                  <a:pt x="928" y="3285"/>
                </a:cubicBezTo>
                <a:cubicBezTo>
                  <a:pt x="1566" y="3226"/>
                  <a:pt x="2210" y="3217"/>
                  <a:pt x="2836" y="3375"/>
                </a:cubicBezTo>
                <a:cubicBezTo>
                  <a:pt x="3067" y="3433"/>
                  <a:pt x="3371" y="3525"/>
                  <a:pt x="3482" y="3761"/>
                </a:cubicBezTo>
                <a:cubicBezTo>
                  <a:pt x="3543" y="3892"/>
                  <a:pt x="3472" y="3990"/>
                  <a:pt x="3384" y="4084"/>
                </a:cubicBezTo>
                <a:cubicBezTo>
                  <a:pt x="3159" y="4325"/>
                  <a:pt x="2688" y="4416"/>
                  <a:pt x="2383" y="4483"/>
                </a:cubicBezTo>
                <a:cubicBezTo>
                  <a:pt x="1723" y="4629"/>
                  <a:pt x="923" y="4651"/>
                  <a:pt x="348" y="4233"/>
                </a:cubicBezTo>
                <a:cubicBezTo>
                  <a:pt x="193" y="4120"/>
                  <a:pt x="62" y="3968"/>
                  <a:pt x="15" y="3778"/>
                </a:cubicBezTo>
                <a:cubicBezTo>
                  <a:pt x="-46" y="3532"/>
                  <a:pt x="48" y="3262"/>
                  <a:pt x="271" y="3132"/>
                </a:cubicBezTo>
                <a:cubicBezTo>
                  <a:pt x="592" y="2945"/>
                  <a:pt x="1018" y="3073"/>
                  <a:pt x="1341" y="3180"/>
                </a:cubicBezTo>
                <a:cubicBezTo>
                  <a:pt x="1626" y="3275"/>
                  <a:pt x="1893" y="3407"/>
                  <a:pt x="2164" y="3534"/>
                </a:cubicBezTo>
              </a:path>
              <a:path w="8629" h="5958" extrusionOk="0">
                <a:moveTo>
                  <a:pt x="1339" y="5835"/>
                </a:moveTo>
                <a:cubicBezTo>
                  <a:pt x="1373" y="5836"/>
                  <a:pt x="1407" y="5830"/>
                  <a:pt x="1442" y="5834"/>
                </a:cubicBezTo>
                <a:cubicBezTo>
                  <a:pt x="1702" y="5860"/>
                  <a:pt x="1925" y="5946"/>
                  <a:pt x="2192" y="5929"/>
                </a:cubicBezTo>
                <a:cubicBezTo>
                  <a:pt x="2514" y="5909"/>
                  <a:pt x="2796" y="5964"/>
                  <a:pt x="3117" y="5895"/>
                </a:cubicBezTo>
                <a:cubicBezTo>
                  <a:pt x="3430" y="5828"/>
                  <a:pt x="3766" y="5769"/>
                  <a:pt x="4084" y="5736"/>
                </a:cubicBezTo>
                <a:cubicBezTo>
                  <a:pt x="4456" y="5698"/>
                  <a:pt x="4823" y="5815"/>
                  <a:pt x="5195" y="5821"/>
                </a:cubicBezTo>
                <a:cubicBezTo>
                  <a:pt x="5492" y="5826"/>
                  <a:pt x="5773" y="5855"/>
                  <a:pt x="6068" y="5882"/>
                </a:cubicBezTo>
                <a:cubicBezTo>
                  <a:pt x="6320" y="5905"/>
                  <a:pt x="6485" y="5864"/>
                  <a:pt x="6700" y="5739"/>
                </a:cubicBezTo>
                <a:cubicBezTo>
                  <a:pt x="6861" y="5645"/>
                  <a:pt x="6983" y="5590"/>
                  <a:pt x="7174" y="5600"/>
                </a:cubicBezTo>
                <a:cubicBezTo>
                  <a:pt x="7272" y="5605"/>
                  <a:pt x="7365" y="5615"/>
                  <a:pt x="7464" y="5616"/>
                </a:cubicBezTo>
              </a:path>
              <a:path w="8629" h="5958" extrusionOk="0">
                <a:moveTo>
                  <a:pt x="8082" y="2094"/>
                </a:moveTo>
                <a:cubicBezTo>
                  <a:pt x="8057" y="2109"/>
                  <a:pt x="8058" y="2104"/>
                  <a:pt x="8029" y="2105"/>
                </a:cubicBezTo>
                <a:cubicBezTo>
                  <a:pt x="7959" y="2107"/>
                  <a:pt x="7889" y="2105"/>
                  <a:pt x="7818" y="2103"/>
                </a:cubicBezTo>
                <a:cubicBezTo>
                  <a:pt x="7685" y="2100"/>
                  <a:pt x="7552" y="2094"/>
                  <a:pt x="7419" y="2089"/>
                </a:cubicBezTo>
                <a:cubicBezTo>
                  <a:pt x="7183" y="2081"/>
                  <a:pt x="6946" y="2061"/>
                  <a:pt x="6710" y="2067"/>
                </a:cubicBezTo>
                <a:cubicBezTo>
                  <a:pt x="6622" y="2069"/>
                  <a:pt x="6534" y="2075"/>
                  <a:pt x="6446" y="2082"/>
                </a:cubicBezTo>
              </a:path>
              <a:path w="8629" h="5958" extrusionOk="0">
                <a:moveTo>
                  <a:pt x="5038" y="3026"/>
                </a:moveTo>
                <a:cubicBezTo>
                  <a:pt x="5009" y="3038"/>
                  <a:pt x="4983" y="3040"/>
                  <a:pt x="4948" y="3046"/>
                </a:cubicBezTo>
                <a:cubicBezTo>
                  <a:pt x="4866" y="3060"/>
                  <a:pt x="4783" y="3072"/>
                  <a:pt x="4701" y="3086"/>
                </a:cubicBezTo>
                <a:cubicBezTo>
                  <a:pt x="4565" y="3108"/>
                  <a:pt x="4429" y="3125"/>
                  <a:pt x="4292" y="3138"/>
                </a:cubicBezTo>
                <a:cubicBezTo>
                  <a:pt x="4125" y="3154"/>
                  <a:pt x="3957" y="3163"/>
                  <a:pt x="3790" y="3173"/>
                </a:cubicBezTo>
                <a:cubicBezTo>
                  <a:pt x="3643" y="3182"/>
                  <a:pt x="3498" y="3183"/>
                  <a:pt x="3352" y="3172"/>
                </a:cubicBezTo>
              </a:path>
              <a:path w="8629" h="5958" extrusionOk="0">
                <a:moveTo>
                  <a:pt x="8592" y="0"/>
                </a:moveTo>
                <a:cubicBezTo>
                  <a:pt x="8648" y="105"/>
                  <a:pt x="8597" y="118"/>
                  <a:pt x="8483" y="139"/>
                </a:cubicBezTo>
                <a:cubicBezTo>
                  <a:pt x="8273" y="178"/>
                  <a:pt x="8024" y="164"/>
                  <a:pt x="7814" y="134"/>
                </a:cubicBezTo>
                <a:cubicBezTo>
                  <a:pt x="7728" y="122"/>
                  <a:pt x="7642" y="103"/>
                  <a:pt x="7557" y="83"/>
                </a:cubicBezTo>
                <a:cubicBezTo>
                  <a:pt x="7420" y="51"/>
                  <a:pt x="7309" y="57"/>
                  <a:pt x="7173" y="90"/>
                </a:cubicBezTo>
                <a:cubicBezTo>
                  <a:pt x="7101" y="108"/>
                  <a:pt x="7029" y="125"/>
                  <a:pt x="6955" y="135"/>
                </a:cubicBezTo>
                <a:cubicBezTo>
                  <a:pt x="6896" y="143"/>
                  <a:pt x="6842" y="146"/>
                  <a:pt x="6783" y="14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668463" y="2597944"/>
            <a:ext cx="455612" cy="158354"/>
          </a:xfrm>
          <a:custGeom>
            <a:avLst/>
            <a:gdLst>
              <a:gd name="T0" fmla="+- 0 4826 4633"/>
              <a:gd name="T1" fmla="*/ T0 w 1268"/>
              <a:gd name="T2" fmla="+- 0 9666 9621"/>
              <a:gd name="T3" fmla="*/ 9666 h 589"/>
              <a:gd name="T4" fmla="+- 0 4797 4633"/>
              <a:gd name="T5" fmla="*/ T4 w 1268"/>
              <a:gd name="T6" fmla="+- 0 9624 9621"/>
              <a:gd name="T7" fmla="*/ 9624 h 589"/>
              <a:gd name="T8" fmla="+- 0 4748 4633"/>
              <a:gd name="T9" fmla="*/ T8 w 1268"/>
              <a:gd name="T10" fmla="+- 0 9628 9621"/>
              <a:gd name="T11" fmla="*/ 9628 h 589"/>
              <a:gd name="T12" fmla="+- 0 4698 4633"/>
              <a:gd name="T13" fmla="*/ T12 w 1268"/>
              <a:gd name="T14" fmla="+- 0 9663 9621"/>
              <a:gd name="T15" fmla="*/ 9663 h 589"/>
              <a:gd name="T16" fmla="+- 0 4667 4633"/>
              <a:gd name="T17" fmla="*/ T16 w 1268"/>
              <a:gd name="T18" fmla="+- 0 9708 9621"/>
              <a:gd name="T19" fmla="*/ 9708 h 589"/>
              <a:gd name="T20" fmla="+- 0 4727 4633"/>
              <a:gd name="T21" fmla="*/ T20 w 1268"/>
              <a:gd name="T22" fmla="+- 0 9746 9621"/>
              <a:gd name="T23" fmla="*/ 9746 h 589"/>
              <a:gd name="T24" fmla="+- 0 4805 4633"/>
              <a:gd name="T25" fmla="*/ T24 w 1268"/>
              <a:gd name="T26" fmla="+- 0 9831 9621"/>
              <a:gd name="T27" fmla="*/ 9831 h 589"/>
              <a:gd name="T28" fmla="+- 0 4822 4633"/>
              <a:gd name="T29" fmla="*/ T28 w 1268"/>
              <a:gd name="T30" fmla="+- 0 9936 9621"/>
              <a:gd name="T31" fmla="*/ 9936 h 589"/>
              <a:gd name="T32" fmla="+- 0 4752 4633"/>
              <a:gd name="T33" fmla="*/ T32 w 1268"/>
              <a:gd name="T34" fmla="+- 0 10030 9621"/>
              <a:gd name="T35" fmla="*/ 10030 h 589"/>
              <a:gd name="T36" fmla="+- 0 4656 4633"/>
              <a:gd name="T37" fmla="*/ T36 w 1268"/>
              <a:gd name="T38" fmla="+- 0 10045 9621"/>
              <a:gd name="T39" fmla="*/ 10045 h 589"/>
              <a:gd name="T40" fmla="+- 0 4633 4633"/>
              <a:gd name="T41" fmla="*/ T40 w 1268"/>
              <a:gd name="T42" fmla="+- 0 10034 9621"/>
              <a:gd name="T43" fmla="*/ 10034 h 589"/>
              <a:gd name="T44" fmla="+- 0 5006 4633"/>
              <a:gd name="T45" fmla="*/ T44 w 1268"/>
              <a:gd name="T46" fmla="+- 0 9789 9621"/>
              <a:gd name="T47" fmla="*/ 9789 h 589"/>
              <a:gd name="T48" fmla="+- 0 5012 4633"/>
              <a:gd name="T49" fmla="*/ T48 w 1268"/>
              <a:gd name="T50" fmla="+- 0 9846 9621"/>
              <a:gd name="T51" fmla="*/ 9846 h 589"/>
              <a:gd name="T52" fmla="+- 0 5068 4633"/>
              <a:gd name="T53" fmla="*/ T52 w 1268"/>
              <a:gd name="T54" fmla="+- 0 9874 9621"/>
              <a:gd name="T55" fmla="*/ 9874 h 589"/>
              <a:gd name="T56" fmla="+- 0 5154 4633"/>
              <a:gd name="T57" fmla="*/ T56 w 1268"/>
              <a:gd name="T58" fmla="+- 0 9828 9621"/>
              <a:gd name="T59" fmla="*/ 9828 h 589"/>
              <a:gd name="T60" fmla="+- 0 5220 4633"/>
              <a:gd name="T61" fmla="*/ T60 w 1268"/>
              <a:gd name="T62" fmla="+- 0 9768 9621"/>
              <a:gd name="T63" fmla="*/ 9768 h 589"/>
              <a:gd name="T64" fmla="+- 0 5274 4633"/>
              <a:gd name="T65" fmla="*/ T64 w 1268"/>
              <a:gd name="T66" fmla="+- 0 9909 9621"/>
              <a:gd name="T67" fmla="*/ 9909 h 589"/>
              <a:gd name="T68" fmla="+- 0 5287 4633"/>
              <a:gd name="T69" fmla="*/ T68 w 1268"/>
              <a:gd name="T70" fmla="+- 0 10061 9621"/>
              <a:gd name="T71" fmla="*/ 10061 h 589"/>
              <a:gd name="T72" fmla="+- 0 5238 4633"/>
              <a:gd name="T73" fmla="*/ T72 w 1268"/>
              <a:gd name="T74" fmla="+- 0 10175 9621"/>
              <a:gd name="T75" fmla="*/ 10175 h 589"/>
              <a:gd name="T76" fmla="+- 0 5132 4633"/>
              <a:gd name="T77" fmla="*/ T76 w 1268"/>
              <a:gd name="T78" fmla="+- 0 10205 9621"/>
              <a:gd name="T79" fmla="*/ 10205 h 589"/>
              <a:gd name="T80" fmla="+- 0 5113 4633"/>
              <a:gd name="T81" fmla="*/ T80 w 1268"/>
              <a:gd name="T82" fmla="+- 0 10204 9621"/>
              <a:gd name="T83" fmla="*/ 10204 h 589"/>
              <a:gd name="T84" fmla="+- 0 5456 4633"/>
              <a:gd name="T85" fmla="*/ T84 w 1268"/>
              <a:gd name="T86" fmla="+- 0 9854 9621"/>
              <a:gd name="T87" fmla="*/ 9854 h 589"/>
              <a:gd name="T88" fmla="+- 0 5481 4633"/>
              <a:gd name="T89" fmla="*/ T88 w 1268"/>
              <a:gd name="T90" fmla="+- 0 9921 9621"/>
              <a:gd name="T91" fmla="*/ 9921 h 589"/>
              <a:gd name="T92" fmla="+- 0 5490 4633"/>
              <a:gd name="T93" fmla="*/ T92 w 1268"/>
              <a:gd name="T94" fmla="+- 0 9955 9621"/>
              <a:gd name="T95" fmla="*/ 9955 h 589"/>
              <a:gd name="T96" fmla="+- 0 5519 4633"/>
              <a:gd name="T97" fmla="*/ T96 w 1268"/>
              <a:gd name="T98" fmla="+- 0 9901 9621"/>
              <a:gd name="T99" fmla="*/ 9901 h 589"/>
              <a:gd name="T100" fmla="+- 0 5557 4633"/>
              <a:gd name="T101" fmla="*/ T100 w 1268"/>
              <a:gd name="T102" fmla="+- 0 9870 9621"/>
              <a:gd name="T103" fmla="*/ 9870 h 589"/>
              <a:gd name="T104" fmla="+- 0 5612 4633"/>
              <a:gd name="T105" fmla="*/ T104 w 1268"/>
              <a:gd name="T106" fmla="+- 0 9907 9621"/>
              <a:gd name="T107" fmla="*/ 9907 h 589"/>
              <a:gd name="T108" fmla="+- 0 5653 4633"/>
              <a:gd name="T109" fmla="*/ T108 w 1268"/>
              <a:gd name="T110" fmla="+- 0 9961 9621"/>
              <a:gd name="T111" fmla="*/ 9961 h 589"/>
              <a:gd name="T112" fmla="+- 0 5684 4633"/>
              <a:gd name="T113" fmla="*/ T112 w 1268"/>
              <a:gd name="T114" fmla="+- 0 9892 9621"/>
              <a:gd name="T115" fmla="*/ 9892 h 589"/>
              <a:gd name="T116" fmla="+- 0 5746 4633"/>
              <a:gd name="T117" fmla="*/ T116 w 1268"/>
              <a:gd name="T118" fmla="+- 0 9829 9621"/>
              <a:gd name="T119" fmla="*/ 9829 h 589"/>
              <a:gd name="T120" fmla="+- 0 5831 4633"/>
              <a:gd name="T121" fmla="*/ T120 w 1268"/>
              <a:gd name="T122" fmla="+- 0 9847 9621"/>
              <a:gd name="T123" fmla="*/ 9847 h 589"/>
              <a:gd name="T124" fmla="+- 0 5886 4633"/>
              <a:gd name="T125" fmla="*/ T124 w 1268"/>
              <a:gd name="T126" fmla="+- 0 9936 9621"/>
              <a:gd name="T127" fmla="*/ 9936 h 589"/>
              <a:gd name="T128" fmla="+- 0 5900 4633"/>
              <a:gd name="T129" fmla="*/ T128 w 1268"/>
              <a:gd name="T130" fmla="+- 0 9979 9621"/>
              <a:gd name="T131" fmla="*/ 9979 h 58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</a:cxnLst>
            <a:rect l="0" t="0" r="r" b="b"/>
            <a:pathLst>
              <a:path w="1268" h="589" extrusionOk="0">
                <a:moveTo>
                  <a:pt x="193" y="45"/>
                </a:moveTo>
                <a:cubicBezTo>
                  <a:pt x="194" y="23"/>
                  <a:pt x="188" y="11"/>
                  <a:pt x="164" y="3"/>
                </a:cubicBezTo>
                <a:cubicBezTo>
                  <a:pt x="148" y="-2"/>
                  <a:pt x="130" y="0"/>
                  <a:pt x="115" y="7"/>
                </a:cubicBezTo>
                <a:cubicBezTo>
                  <a:pt x="98" y="16"/>
                  <a:pt x="80" y="29"/>
                  <a:pt x="65" y="42"/>
                </a:cubicBezTo>
                <a:cubicBezTo>
                  <a:pt x="56" y="50"/>
                  <a:pt x="25" y="72"/>
                  <a:pt x="34" y="87"/>
                </a:cubicBezTo>
                <a:cubicBezTo>
                  <a:pt x="44" y="104"/>
                  <a:pt x="77" y="115"/>
                  <a:pt x="94" y="125"/>
                </a:cubicBezTo>
                <a:cubicBezTo>
                  <a:pt x="128" y="145"/>
                  <a:pt x="155" y="175"/>
                  <a:pt x="172" y="210"/>
                </a:cubicBezTo>
                <a:cubicBezTo>
                  <a:pt x="188" y="242"/>
                  <a:pt x="193" y="280"/>
                  <a:pt x="189" y="315"/>
                </a:cubicBezTo>
                <a:cubicBezTo>
                  <a:pt x="184" y="361"/>
                  <a:pt x="159" y="390"/>
                  <a:pt x="119" y="409"/>
                </a:cubicBezTo>
                <a:cubicBezTo>
                  <a:pt x="88" y="424"/>
                  <a:pt x="57" y="433"/>
                  <a:pt x="23" y="424"/>
                </a:cubicBezTo>
                <a:cubicBezTo>
                  <a:pt x="15" y="420"/>
                  <a:pt x="8" y="417"/>
                  <a:pt x="0" y="413"/>
                </a:cubicBezTo>
              </a:path>
              <a:path w="1268" h="589" extrusionOk="0">
                <a:moveTo>
                  <a:pt x="373" y="168"/>
                </a:moveTo>
                <a:cubicBezTo>
                  <a:pt x="380" y="189"/>
                  <a:pt x="374" y="204"/>
                  <a:pt x="379" y="225"/>
                </a:cubicBezTo>
                <a:cubicBezTo>
                  <a:pt x="386" y="254"/>
                  <a:pt x="409" y="261"/>
                  <a:pt x="435" y="253"/>
                </a:cubicBezTo>
                <a:cubicBezTo>
                  <a:pt x="465" y="243"/>
                  <a:pt x="495" y="226"/>
                  <a:pt x="521" y="207"/>
                </a:cubicBezTo>
                <a:cubicBezTo>
                  <a:pt x="545" y="189"/>
                  <a:pt x="566" y="167"/>
                  <a:pt x="587" y="147"/>
                </a:cubicBezTo>
                <a:cubicBezTo>
                  <a:pt x="614" y="189"/>
                  <a:pt x="630" y="239"/>
                  <a:pt x="641" y="288"/>
                </a:cubicBezTo>
                <a:cubicBezTo>
                  <a:pt x="652" y="337"/>
                  <a:pt x="658" y="389"/>
                  <a:pt x="654" y="440"/>
                </a:cubicBezTo>
                <a:cubicBezTo>
                  <a:pt x="650" y="482"/>
                  <a:pt x="638" y="526"/>
                  <a:pt x="605" y="554"/>
                </a:cubicBezTo>
                <a:cubicBezTo>
                  <a:pt x="575" y="580"/>
                  <a:pt x="536" y="585"/>
                  <a:pt x="499" y="584"/>
                </a:cubicBezTo>
                <a:cubicBezTo>
                  <a:pt x="493" y="584"/>
                  <a:pt x="486" y="583"/>
                  <a:pt x="480" y="583"/>
                </a:cubicBezTo>
              </a:path>
              <a:path w="1268" h="589" extrusionOk="0">
                <a:moveTo>
                  <a:pt x="823" y="233"/>
                </a:moveTo>
                <a:cubicBezTo>
                  <a:pt x="831" y="256"/>
                  <a:pt x="841" y="277"/>
                  <a:pt x="848" y="300"/>
                </a:cubicBezTo>
                <a:cubicBezTo>
                  <a:pt x="851" y="311"/>
                  <a:pt x="853" y="323"/>
                  <a:pt x="857" y="334"/>
                </a:cubicBezTo>
                <a:cubicBezTo>
                  <a:pt x="868" y="316"/>
                  <a:pt x="877" y="299"/>
                  <a:pt x="886" y="280"/>
                </a:cubicBezTo>
                <a:cubicBezTo>
                  <a:pt x="893" y="265"/>
                  <a:pt x="905" y="249"/>
                  <a:pt x="924" y="249"/>
                </a:cubicBezTo>
                <a:cubicBezTo>
                  <a:pt x="947" y="249"/>
                  <a:pt x="964" y="271"/>
                  <a:pt x="979" y="286"/>
                </a:cubicBezTo>
                <a:cubicBezTo>
                  <a:pt x="996" y="303"/>
                  <a:pt x="1007" y="320"/>
                  <a:pt x="1020" y="340"/>
                </a:cubicBezTo>
                <a:cubicBezTo>
                  <a:pt x="1031" y="317"/>
                  <a:pt x="1039" y="293"/>
                  <a:pt x="1051" y="271"/>
                </a:cubicBezTo>
                <a:cubicBezTo>
                  <a:pt x="1064" y="247"/>
                  <a:pt x="1086" y="218"/>
                  <a:pt x="1113" y="208"/>
                </a:cubicBezTo>
                <a:cubicBezTo>
                  <a:pt x="1142" y="197"/>
                  <a:pt x="1174" y="210"/>
                  <a:pt x="1198" y="226"/>
                </a:cubicBezTo>
                <a:cubicBezTo>
                  <a:pt x="1231" y="248"/>
                  <a:pt x="1240" y="280"/>
                  <a:pt x="1253" y="315"/>
                </a:cubicBezTo>
                <a:cubicBezTo>
                  <a:pt x="1262" y="338"/>
                  <a:pt x="1264" y="343"/>
                  <a:pt x="1267" y="35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735263" y="2619375"/>
            <a:ext cx="825500" cy="22622"/>
          </a:xfrm>
          <a:custGeom>
            <a:avLst/>
            <a:gdLst>
              <a:gd name="T0" fmla="+- 0 9889 7597"/>
              <a:gd name="T1" fmla="*/ T0 w 2293"/>
              <a:gd name="T2" fmla="+- 0 9738 9700"/>
              <a:gd name="T3" fmla="*/ 9738 h 84"/>
              <a:gd name="T4" fmla="+- 0 9819 7597"/>
              <a:gd name="T5" fmla="*/ T4 w 2293"/>
              <a:gd name="T6" fmla="+- 0 9708 9700"/>
              <a:gd name="T7" fmla="*/ 9708 h 84"/>
              <a:gd name="T8" fmla="+- 0 9762 7597"/>
              <a:gd name="T9" fmla="*/ T8 w 2293"/>
              <a:gd name="T10" fmla="+- 0 9700 9700"/>
              <a:gd name="T11" fmla="*/ 9700 h 84"/>
              <a:gd name="T12" fmla="+- 0 9684 7597"/>
              <a:gd name="T13" fmla="*/ T12 w 2293"/>
              <a:gd name="T14" fmla="+- 0 9700 9700"/>
              <a:gd name="T15" fmla="*/ 9700 h 84"/>
              <a:gd name="T16" fmla="+- 0 9512 7597"/>
              <a:gd name="T17" fmla="*/ T16 w 2293"/>
              <a:gd name="T18" fmla="+- 0 9701 9700"/>
              <a:gd name="T19" fmla="*/ 9701 h 84"/>
              <a:gd name="T20" fmla="+- 0 9341 7597"/>
              <a:gd name="T21" fmla="*/ T20 w 2293"/>
              <a:gd name="T22" fmla="+- 0 9718 9700"/>
              <a:gd name="T23" fmla="*/ 9718 h 84"/>
              <a:gd name="T24" fmla="+- 0 9169 7597"/>
              <a:gd name="T25" fmla="*/ T24 w 2293"/>
              <a:gd name="T26" fmla="+- 0 9722 9700"/>
              <a:gd name="T27" fmla="*/ 9722 h 84"/>
              <a:gd name="T28" fmla="+- 0 8986 7597"/>
              <a:gd name="T29" fmla="*/ T28 w 2293"/>
              <a:gd name="T30" fmla="+- 0 9726 9700"/>
              <a:gd name="T31" fmla="*/ 9726 h 84"/>
              <a:gd name="T32" fmla="+- 0 8812 7597"/>
              <a:gd name="T33" fmla="*/ T32 w 2293"/>
              <a:gd name="T34" fmla="+- 0 9737 9700"/>
              <a:gd name="T35" fmla="*/ 9737 h 84"/>
              <a:gd name="T36" fmla="+- 0 8632 7597"/>
              <a:gd name="T37" fmla="*/ T36 w 2293"/>
              <a:gd name="T38" fmla="+- 0 9765 9700"/>
              <a:gd name="T39" fmla="*/ 9765 h 84"/>
              <a:gd name="T40" fmla="+- 0 8479 7597"/>
              <a:gd name="T41" fmla="*/ T40 w 2293"/>
              <a:gd name="T42" fmla="+- 0 9789 9700"/>
              <a:gd name="T43" fmla="*/ 9789 h 84"/>
              <a:gd name="T44" fmla="+- 0 8331 7597"/>
              <a:gd name="T45" fmla="*/ T44 w 2293"/>
              <a:gd name="T46" fmla="+- 0 9783 9700"/>
              <a:gd name="T47" fmla="*/ 9783 h 84"/>
              <a:gd name="T48" fmla="+- 0 8178 7597"/>
              <a:gd name="T49" fmla="*/ T48 w 2293"/>
              <a:gd name="T50" fmla="+- 0 9763 9700"/>
              <a:gd name="T51" fmla="*/ 9763 h 84"/>
              <a:gd name="T52" fmla="+- 0 8022 7597"/>
              <a:gd name="T53" fmla="*/ T52 w 2293"/>
              <a:gd name="T54" fmla="+- 0 9742 9700"/>
              <a:gd name="T55" fmla="*/ 9742 h 84"/>
              <a:gd name="T56" fmla="+- 0 7867 7597"/>
              <a:gd name="T57" fmla="*/ T56 w 2293"/>
              <a:gd name="T58" fmla="+- 0 9738 9700"/>
              <a:gd name="T59" fmla="*/ 9738 h 84"/>
              <a:gd name="T60" fmla="+- 0 7711 7597"/>
              <a:gd name="T61" fmla="*/ T60 w 2293"/>
              <a:gd name="T62" fmla="+- 0 9738 9700"/>
              <a:gd name="T63" fmla="*/ 9738 h 84"/>
              <a:gd name="T64" fmla="+- 0 7677 7597"/>
              <a:gd name="T65" fmla="*/ T64 w 2293"/>
              <a:gd name="T66" fmla="+- 0 9738 9700"/>
              <a:gd name="T67" fmla="*/ 9738 h 84"/>
              <a:gd name="T68" fmla="+- 0 7641 7597"/>
              <a:gd name="T69" fmla="*/ T68 w 2293"/>
              <a:gd name="T70" fmla="+- 0 9735 9700"/>
              <a:gd name="T71" fmla="*/ 9735 h 84"/>
              <a:gd name="T72" fmla="+- 0 7608 7597"/>
              <a:gd name="T73" fmla="*/ T72 w 2293"/>
              <a:gd name="T74" fmla="+- 0 9739 9700"/>
              <a:gd name="T75" fmla="*/ 9739 h 84"/>
              <a:gd name="T76" fmla="+- 0 7604 7597"/>
              <a:gd name="T77" fmla="*/ T76 w 2293"/>
              <a:gd name="T78" fmla="+- 0 9741 9700"/>
              <a:gd name="T79" fmla="*/ 9741 h 84"/>
              <a:gd name="T80" fmla="+- 0 7601 7597"/>
              <a:gd name="T81" fmla="*/ T80 w 2293"/>
              <a:gd name="T82" fmla="+- 0 9742 9700"/>
              <a:gd name="T83" fmla="*/ 9742 h 84"/>
              <a:gd name="T84" fmla="+- 0 7597 7597"/>
              <a:gd name="T85" fmla="*/ T84 w 2293"/>
              <a:gd name="T86" fmla="+- 0 9744 9700"/>
              <a:gd name="T87" fmla="*/ 9744 h 8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2293" h="84" extrusionOk="0">
                <a:moveTo>
                  <a:pt x="2292" y="38"/>
                </a:moveTo>
                <a:cubicBezTo>
                  <a:pt x="2222" y="8"/>
                  <a:pt x="2165" y="0"/>
                  <a:pt x="2087" y="0"/>
                </a:cubicBezTo>
                <a:cubicBezTo>
                  <a:pt x="1915" y="1"/>
                  <a:pt x="1744" y="18"/>
                  <a:pt x="1572" y="22"/>
                </a:cubicBezTo>
                <a:cubicBezTo>
                  <a:pt x="1389" y="26"/>
                  <a:pt x="1215" y="37"/>
                  <a:pt x="1035" y="65"/>
                </a:cubicBezTo>
                <a:cubicBezTo>
                  <a:pt x="882" y="89"/>
                  <a:pt x="734" y="83"/>
                  <a:pt x="581" y="63"/>
                </a:cubicBezTo>
                <a:cubicBezTo>
                  <a:pt x="425" y="42"/>
                  <a:pt x="270" y="38"/>
                  <a:pt x="114" y="38"/>
                </a:cubicBezTo>
                <a:cubicBezTo>
                  <a:pt x="80" y="38"/>
                  <a:pt x="44" y="35"/>
                  <a:pt x="11" y="39"/>
                </a:cubicBezTo>
                <a:cubicBezTo>
                  <a:pt x="7" y="41"/>
                  <a:pt x="4" y="42"/>
                  <a:pt x="0" y="4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9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88014" y="4135041"/>
            <a:ext cx="2759075" cy="540544"/>
          </a:xfrm>
          <a:custGeom>
            <a:avLst/>
            <a:gdLst>
              <a:gd name="T0" fmla="+- 0 16559 15799"/>
              <a:gd name="T1" fmla="*/ T0 w 7665"/>
              <a:gd name="T2" fmla="+- 0 15426 15317"/>
              <a:gd name="T3" fmla="*/ 15426 h 1999"/>
              <a:gd name="T4" fmla="+- 0 16643 15799"/>
              <a:gd name="T5" fmla="*/ T4 w 7665"/>
              <a:gd name="T6" fmla="+- 0 15430 15317"/>
              <a:gd name="T7" fmla="*/ 15430 h 1999"/>
              <a:gd name="T8" fmla="+- 0 17567 15799"/>
              <a:gd name="T9" fmla="*/ T8 w 7665"/>
              <a:gd name="T10" fmla="+- 0 15648 15317"/>
              <a:gd name="T11" fmla="*/ 15648 h 1999"/>
              <a:gd name="T12" fmla="+- 0 18934 15799"/>
              <a:gd name="T13" fmla="*/ T12 w 7665"/>
              <a:gd name="T14" fmla="+- 0 15769 15317"/>
              <a:gd name="T15" fmla="*/ 15769 h 1999"/>
              <a:gd name="T16" fmla="+- 0 20787 15799"/>
              <a:gd name="T17" fmla="*/ T16 w 7665"/>
              <a:gd name="T18" fmla="+- 0 15540 15317"/>
              <a:gd name="T19" fmla="*/ 15540 h 1999"/>
              <a:gd name="T20" fmla="+- 0 21717 15799"/>
              <a:gd name="T21" fmla="*/ T20 w 7665"/>
              <a:gd name="T22" fmla="+- 0 15446 15317"/>
              <a:gd name="T23" fmla="*/ 15446 h 1999"/>
              <a:gd name="T24" fmla="+- 0 22610 15799"/>
              <a:gd name="T25" fmla="*/ T24 w 7665"/>
              <a:gd name="T26" fmla="+- 0 15421 15317"/>
              <a:gd name="T27" fmla="*/ 15421 h 1999"/>
              <a:gd name="T28" fmla="+- 0 23463 15799"/>
              <a:gd name="T29" fmla="*/ T28 w 7665"/>
              <a:gd name="T30" fmla="+- 0 15317 15317"/>
              <a:gd name="T31" fmla="*/ 15317 h 1999"/>
              <a:gd name="T32" fmla="+- 0 17691 15799"/>
              <a:gd name="T33" fmla="*/ T32 w 7665"/>
              <a:gd name="T34" fmla="+- 0 16182 15317"/>
              <a:gd name="T35" fmla="*/ 16182 h 1999"/>
              <a:gd name="T36" fmla="+- 0 17740 15799"/>
              <a:gd name="T37" fmla="*/ T36 w 7665"/>
              <a:gd name="T38" fmla="+- 0 16176 15317"/>
              <a:gd name="T39" fmla="*/ 16176 h 1999"/>
              <a:gd name="T40" fmla="+- 0 17687 15799"/>
              <a:gd name="T41" fmla="*/ T40 w 7665"/>
              <a:gd name="T42" fmla="+- 0 16216 15317"/>
              <a:gd name="T43" fmla="*/ 16216 h 1999"/>
              <a:gd name="T44" fmla="+- 0 17510 15799"/>
              <a:gd name="T45" fmla="*/ T44 w 7665"/>
              <a:gd name="T46" fmla="+- 0 16217 15317"/>
              <a:gd name="T47" fmla="*/ 16217 h 1999"/>
              <a:gd name="T48" fmla="+- 0 17227 15799"/>
              <a:gd name="T49" fmla="*/ T48 w 7665"/>
              <a:gd name="T50" fmla="+- 0 16189 15317"/>
              <a:gd name="T51" fmla="*/ 16189 h 1999"/>
              <a:gd name="T52" fmla="+- 0 16348 15799"/>
              <a:gd name="T53" fmla="*/ T52 w 7665"/>
              <a:gd name="T54" fmla="+- 0 16183 15317"/>
              <a:gd name="T55" fmla="*/ 16183 h 1999"/>
              <a:gd name="T56" fmla="+- 0 15970 15799"/>
              <a:gd name="T57" fmla="*/ T56 w 7665"/>
              <a:gd name="T58" fmla="+- 0 16202 15317"/>
              <a:gd name="T59" fmla="*/ 16202 h 1999"/>
              <a:gd name="T60" fmla="+- 0 15799 15799"/>
              <a:gd name="T61" fmla="*/ T60 w 7665"/>
              <a:gd name="T62" fmla="+- 0 16205 15317"/>
              <a:gd name="T63" fmla="*/ 16205 h 1999"/>
              <a:gd name="T64" fmla="+- 0 18540 15799"/>
              <a:gd name="T65" fmla="*/ T64 w 7665"/>
              <a:gd name="T66" fmla="+- 0 17315 15317"/>
              <a:gd name="T67" fmla="*/ 17315 h 1999"/>
              <a:gd name="T68" fmla="+- 0 18505 15799"/>
              <a:gd name="T69" fmla="*/ T68 w 7665"/>
              <a:gd name="T70" fmla="+- 0 17124 15317"/>
              <a:gd name="T71" fmla="*/ 17124 h 1999"/>
              <a:gd name="T72" fmla="+- 0 18454 15799"/>
              <a:gd name="T73" fmla="*/ T72 w 7665"/>
              <a:gd name="T74" fmla="+- 0 16789 15317"/>
              <a:gd name="T75" fmla="*/ 16789 h 1999"/>
              <a:gd name="T76" fmla="+- 0 18396 15799"/>
              <a:gd name="T77" fmla="*/ T76 w 7665"/>
              <a:gd name="T78" fmla="+- 0 16333 15317"/>
              <a:gd name="T79" fmla="*/ 16333 h 1999"/>
              <a:gd name="T80" fmla="+- 0 18303 15799"/>
              <a:gd name="T81" fmla="*/ T80 w 7665"/>
              <a:gd name="T82" fmla="+- 0 15622 15317"/>
              <a:gd name="T83" fmla="*/ 15622 h 1999"/>
              <a:gd name="T84" fmla="+- 0 18316 15799"/>
              <a:gd name="T85" fmla="*/ T84 w 7665"/>
              <a:gd name="T86" fmla="+- 0 15593 15317"/>
              <a:gd name="T87" fmla="*/ 15593 h 1999"/>
              <a:gd name="T88" fmla="+- 0 18382 15799"/>
              <a:gd name="T89" fmla="*/ T88 w 7665"/>
              <a:gd name="T90" fmla="+- 0 15630 15317"/>
              <a:gd name="T91" fmla="*/ 15630 h 1999"/>
              <a:gd name="T92" fmla="+- 0 18526 15799"/>
              <a:gd name="T93" fmla="*/ T92 w 7665"/>
              <a:gd name="T94" fmla="+- 0 15708 15317"/>
              <a:gd name="T95" fmla="*/ 15708 h 1999"/>
              <a:gd name="T96" fmla="+- 0 18530 15799"/>
              <a:gd name="T97" fmla="*/ T96 w 7665"/>
              <a:gd name="T98" fmla="+- 0 15723 15317"/>
              <a:gd name="T99" fmla="*/ 15723 h 1999"/>
              <a:gd name="T100" fmla="+- 0 18481 15799"/>
              <a:gd name="T101" fmla="*/ T100 w 7665"/>
              <a:gd name="T102" fmla="+- 0 15776 15317"/>
              <a:gd name="T103" fmla="*/ 15776 h 1999"/>
              <a:gd name="T104" fmla="+- 0 18424 15799"/>
              <a:gd name="T105" fmla="*/ T104 w 7665"/>
              <a:gd name="T106" fmla="+- 0 15751 15317"/>
              <a:gd name="T107" fmla="*/ 15751 h 1999"/>
              <a:gd name="T108" fmla="+- 0 18261 15799"/>
              <a:gd name="T109" fmla="*/ T108 w 7665"/>
              <a:gd name="T110" fmla="+- 0 15564 15317"/>
              <a:gd name="T111" fmla="*/ 15564 h 1999"/>
              <a:gd name="T112" fmla="+- 0 18166 15799"/>
              <a:gd name="T113" fmla="*/ T112 w 7665"/>
              <a:gd name="T114" fmla="+- 0 15646 15317"/>
              <a:gd name="T115" fmla="*/ 15646 h 1999"/>
              <a:gd name="T116" fmla="+- 0 18140 15799"/>
              <a:gd name="T117" fmla="*/ T116 w 7665"/>
              <a:gd name="T118" fmla="+- 0 15941 15317"/>
              <a:gd name="T119" fmla="*/ 15941 h 1999"/>
              <a:gd name="T120" fmla="+- 0 18082 15799"/>
              <a:gd name="T121" fmla="*/ T120 w 7665"/>
              <a:gd name="T122" fmla="+- 0 16201 15317"/>
              <a:gd name="T123" fmla="*/ 16201 h 1999"/>
              <a:gd name="T124" fmla="+- 0 18036 15799"/>
              <a:gd name="T125" fmla="*/ T124 w 7665"/>
              <a:gd name="T126" fmla="+- 0 16287 15317"/>
              <a:gd name="T127" fmla="*/ 16287 h 199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</a:cxnLst>
            <a:rect l="0" t="0" r="r" b="b"/>
            <a:pathLst>
              <a:path w="7665" h="1999" extrusionOk="0">
                <a:moveTo>
                  <a:pt x="760" y="109"/>
                </a:moveTo>
                <a:cubicBezTo>
                  <a:pt x="788" y="114"/>
                  <a:pt x="814" y="107"/>
                  <a:pt x="844" y="113"/>
                </a:cubicBezTo>
                <a:cubicBezTo>
                  <a:pt x="1156" y="177"/>
                  <a:pt x="1449" y="288"/>
                  <a:pt x="1768" y="331"/>
                </a:cubicBezTo>
                <a:cubicBezTo>
                  <a:pt x="2219" y="391"/>
                  <a:pt x="2682" y="411"/>
                  <a:pt x="3135" y="452"/>
                </a:cubicBezTo>
                <a:cubicBezTo>
                  <a:pt x="3763" y="508"/>
                  <a:pt x="4385" y="391"/>
                  <a:pt x="4988" y="223"/>
                </a:cubicBezTo>
                <a:cubicBezTo>
                  <a:pt x="5306" y="135"/>
                  <a:pt x="5587" y="89"/>
                  <a:pt x="5918" y="129"/>
                </a:cubicBezTo>
                <a:cubicBezTo>
                  <a:pt x="6249" y="169"/>
                  <a:pt x="6488" y="194"/>
                  <a:pt x="6811" y="104"/>
                </a:cubicBezTo>
                <a:cubicBezTo>
                  <a:pt x="7092" y="26"/>
                  <a:pt x="7379" y="45"/>
                  <a:pt x="7664" y="0"/>
                </a:cubicBezTo>
              </a:path>
              <a:path w="7665" h="1999" extrusionOk="0">
                <a:moveTo>
                  <a:pt x="1892" y="865"/>
                </a:moveTo>
                <a:cubicBezTo>
                  <a:pt x="1908" y="862"/>
                  <a:pt x="1923" y="860"/>
                  <a:pt x="1941" y="859"/>
                </a:cubicBezTo>
                <a:cubicBezTo>
                  <a:pt x="1922" y="881"/>
                  <a:pt x="1924" y="887"/>
                  <a:pt x="1888" y="899"/>
                </a:cubicBezTo>
                <a:cubicBezTo>
                  <a:pt x="1833" y="917"/>
                  <a:pt x="1766" y="902"/>
                  <a:pt x="1711" y="900"/>
                </a:cubicBezTo>
                <a:cubicBezTo>
                  <a:pt x="1616" y="896"/>
                  <a:pt x="1523" y="881"/>
                  <a:pt x="1428" y="872"/>
                </a:cubicBezTo>
                <a:cubicBezTo>
                  <a:pt x="1137" y="845"/>
                  <a:pt x="841" y="854"/>
                  <a:pt x="549" y="866"/>
                </a:cubicBezTo>
                <a:cubicBezTo>
                  <a:pt x="423" y="871"/>
                  <a:pt x="297" y="880"/>
                  <a:pt x="171" y="885"/>
                </a:cubicBezTo>
                <a:cubicBezTo>
                  <a:pt x="114" y="887"/>
                  <a:pt x="57" y="889"/>
                  <a:pt x="0" y="888"/>
                </a:cubicBezTo>
              </a:path>
              <a:path w="7665" h="1999" extrusionOk="0">
                <a:moveTo>
                  <a:pt x="2741" y="1998"/>
                </a:moveTo>
                <a:cubicBezTo>
                  <a:pt x="2726" y="1935"/>
                  <a:pt x="2717" y="1871"/>
                  <a:pt x="2706" y="1807"/>
                </a:cubicBezTo>
                <a:cubicBezTo>
                  <a:pt x="2687" y="1696"/>
                  <a:pt x="2669" y="1584"/>
                  <a:pt x="2655" y="1472"/>
                </a:cubicBezTo>
                <a:cubicBezTo>
                  <a:pt x="2635" y="1320"/>
                  <a:pt x="2617" y="1168"/>
                  <a:pt x="2597" y="1016"/>
                </a:cubicBezTo>
                <a:cubicBezTo>
                  <a:pt x="2569" y="808"/>
                  <a:pt x="2468" y="515"/>
                  <a:pt x="2504" y="305"/>
                </a:cubicBezTo>
                <a:cubicBezTo>
                  <a:pt x="2508" y="288"/>
                  <a:pt x="2508" y="283"/>
                  <a:pt x="2517" y="276"/>
                </a:cubicBezTo>
                <a:cubicBezTo>
                  <a:pt x="2539" y="288"/>
                  <a:pt x="2561" y="298"/>
                  <a:pt x="2583" y="313"/>
                </a:cubicBezTo>
                <a:cubicBezTo>
                  <a:pt x="2626" y="342"/>
                  <a:pt x="2689" y="360"/>
                  <a:pt x="2727" y="391"/>
                </a:cubicBezTo>
                <a:cubicBezTo>
                  <a:pt x="2728" y="396"/>
                  <a:pt x="2730" y="401"/>
                  <a:pt x="2731" y="406"/>
                </a:cubicBezTo>
                <a:cubicBezTo>
                  <a:pt x="2718" y="420"/>
                  <a:pt x="2704" y="454"/>
                  <a:pt x="2682" y="459"/>
                </a:cubicBezTo>
                <a:cubicBezTo>
                  <a:pt x="2653" y="466"/>
                  <a:pt x="2646" y="457"/>
                  <a:pt x="2625" y="434"/>
                </a:cubicBezTo>
                <a:cubicBezTo>
                  <a:pt x="2579" y="383"/>
                  <a:pt x="2538" y="263"/>
                  <a:pt x="2462" y="247"/>
                </a:cubicBezTo>
                <a:cubicBezTo>
                  <a:pt x="2397" y="234"/>
                  <a:pt x="2383" y="268"/>
                  <a:pt x="2367" y="329"/>
                </a:cubicBezTo>
                <a:cubicBezTo>
                  <a:pt x="2342" y="424"/>
                  <a:pt x="2348" y="527"/>
                  <a:pt x="2341" y="624"/>
                </a:cubicBezTo>
                <a:cubicBezTo>
                  <a:pt x="2335" y="713"/>
                  <a:pt x="2317" y="801"/>
                  <a:pt x="2283" y="884"/>
                </a:cubicBezTo>
                <a:cubicBezTo>
                  <a:pt x="2262" y="929"/>
                  <a:pt x="2255" y="943"/>
                  <a:pt x="2237" y="97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573838" y="4663679"/>
            <a:ext cx="755650" cy="246459"/>
          </a:xfrm>
          <a:custGeom>
            <a:avLst/>
            <a:gdLst>
              <a:gd name="T0" fmla="+- 0 18317 18262"/>
              <a:gd name="T1" fmla="*/ T0 w 2098"/>
              <a:gd name="T2" fmla="+- 0 17678 17271"/>
              <a:gd name="T3" fmla="*/ 17678 h 915"/>
              <a:gd name="T4" fmla="+- 0 18303 18262"/>
              <a:gd name="T5" fmla="*/ T4 w 2098"/>
              <a:gd name="T6" fmla="+- 0 18042 17271"/>
              <a:gd name="T7" fmla="*/ 18042 h 915"/>
              <a:gd name="T8" fmla="+- 0 18271 18262"/>
              <a:gd name="T9" fmla="*/ T8 w 2098"/>
              <a:gd name="T10" fmla="+- 0 18185 17271"/>
              <a:gd name="T11" fmla="*/ 18185 h 915"/>
              <a:gd name="T12" fmla="+- 0 18290 18262"/>
              <a:gd name="T13" fmla="*/ T12 w 2098"/>
              <a:gd name="T14" fmla="+- 0 17956 17271"/>
              <a:gd name="T15" fmla="*/ 17956 h 915"/>
              <a:gd name="T16" fmla="+- 0 18357 18262"/>
              <a:gd name="T17" fmla="*/ T16 w 2098"/>
              <a:gd name="T18" fmla="+- 0 17762 17271"/>
              <a:gd name="T19" fmla="*/ 17762 h 915"/>
              <a:gd name="T20" fmla="+- 0 18421 18262"/>
              <a:gd name="T21" fmla="*/ T20 w 2098"/>
              <a:gd name="T22" fmla="+- 0 17714 17271"/>
              <a:gd name="T23" fmla="*/ 17714 h 915"/>
              <a:gd name="T24" fmla="+- 0 18499 18262"/>
              <a:gd name="T25" fmla="*/ T24 w 2098"/>
              <a:gd name="T26" fmla="+- 0 17897 17271"/>
              <a:gd name="T27" fmla="*/ 17897 h 915"/>
              <a:gd name="T28" fmla="+- 0 18316 18262"/>
              <a:gd name="T29" fmla="*/ T28 w 2098"/>
              <a:gd name="T30" fmla="+- 0 17951 17271"/>
              <a:gd name="T31" fmla="*/ 17951 h 915"/>
              <a:gd name="T32" fmla="+- 0 18275 18262"/>
              <a:gd name="T33" fmla="*/ T32 w 2098"/>
              <a:gd name="T34" fmla="+- 0 17908 17271"/>
              <a:gd name="T35" fmla="*/ 17908 h 915"/>
              <a:gd name="T36" fmla="+- 0 18734 18262"/>
              <a:gd name="T37" fmla="*/ T36 w 2098"/>
              <a:gd name="T38" fmla="+- 0 17844 17271"/>
              <a:gd name="T39" fmla="*/ 17844 h 915"/>
              <a:gd name="T40" fmla="+- 0 18553 18262"/>
              <a:gd name="T41" fmla="*/ T40 w 2098"/>
              <a:gd name="T42" fmla="+- 0 17897 17271"/>
              <a:gd name="T43" fmla="*/ 17897 h 915"/>
              <a:gd name="T44" fmla="+- 0 18714 18262"/>
              <a:gd name="T45" fmla="*/ T44 w 2098"/>
              <a:gd name="T46" fmla="+- 0 17937 17271"/>
              <a:gd name="T47" fmla="*/ 17937 h 915"/>
              <a:gd name="T48" fmla="+- 0 18693 18262"/>
              <a:gd name="T49" fmla="*/ T48 w 2098"/>
              <a:gd name="T50" fmla="+- 0 18085 17271"/>
              <a:gd name="T51" fmla="*/ 18085 h 915"/>
              <a:gd name="T52" fmla="+- 0 19073 18262"/>
              <a:gd name="T53" fmla="*/ T52 w 2098"/>
              <a:gd name="T54" fmla="+- 0 17271 17271"/>
              <a:gd name="T55" fmla="*/ 17271 h 915"/>
              <a:gd name="T56" fmla="+- 0 19079 18262"/>
              <a:gd name="T57" fmla="*/ T56 w 2098"/>
              <a:gd name="T58" fmla="+- 0 17368 17271"/>
              <a:gd name="T59" fmla="*/ 17368 h 915"/>
              <a:gd name="T60" fmla="+- 0 19058 18262"/>
              <a:gd name="T61" fmla="*/ T60 w 2098"/>
              <a:gd name="T62" fmla="+- 0 17606 17271"/>
              <a:gd name="T63" fmla="*/ 17606 h 915"/>
              <a:gd name="T64" fmla="+- 0 19019 18262"/>
              <a:gd name="T65" fmla="*/ T64 w 2098"/>
              <a:gd name="T66" fmla="+- 0 17853 17271"/>
              <a:gd name="T67" fmla="*/ 17853 h 915"/>
              <a:gd name="T68" fmla="+- 0 18980 18262"/>
              <a:gd name="T69" fmla="*/ T68 w 2098"/>
              <a:gd name="T70" fmla="+- 0 17975 17271"/>
              <a:gd name="T71" fmla="*/ 17975 h 915"/>
              <a:gd name="T72" fmla="+- 0 18998 18262"/>
              <a:gd name="T73" fmla="*/ T72 w 2098"/>
              <a:gd name="T74" fmla="+- 0 17918 17271"/>
              <a:gd name="T75" fmla="*/ 17918 h 915"/>
              <a:gd name="T76" fmla="+- 0 18790 18262"/>
              <a:gd name="T77" fmla="*/ T76 w 2098"/>
              <a:gd name="T78" fmla="+- 0 17791 17271"/>
              <a:gd name="T79" fmla="*/ 17791 h 915"/>
              <a:gd name="T80" fmla="+- 0 18666 18262"/>
              <a:gd name="T81" fmla="*/ T80 w 2098"/>
              <a:gd name="T82" fmla="+- 0 17753 17271"/>
              <a:gd name="T83" fmla="*/ 17753 h 915"/>
              <a:gd name="T84" fmla="+- 0 19065 18262"/>
              <a:gd name="T85" fmla="*/ T84 w 2098"/>
              <a:gd name="T86" fmla="+- 0 17940 17271"/>
              <a:gd name="T87" fmla="*/ 17940 h 915"/>
              <a:gd name="T88" fmla="+- 0 19246 18262"/>
              <a:gd name="T89" fmla="*/ T88 w 2098"/>
              <a:gd name="T90" fmla="+- 0 17866 17271"/>
              <a:gd name="T91" fmla="*/ 17866 h 915"/>
              <a:gd name="T92" fmla="+- 0 19230 18262"/>
              <a:gd name="T93" fmla="*/ T92 w 2098"/>
              <a:gd name="T94" fmla="+- 0 17754 17271"/>
              <a:gd name="T95" fmla="*/ 17754 h 915"/>
              <a:gd name="T96" fmla="+- 0 19118 18262"/>
              <a:gd name="T97" fmla="*/ T96 w 2098"/>
              <a:gd name="T98" fmla="+- 0 17950 17271"/>
              <a:gd name="T99" fmla="*/ 17950 h 915"/>
              <a:gd name="T100" fmla="+- 0 19285 18262"/>
              <a:gd name="T101" fmla="*/ T100 w 2098"/>
              <a:gd name="T102" fmla="+- 0 18042 17271"/>
              <a:gd name="T103" fmla="*/ 18042 h 915"/>
              <a:gd name="T104" fmla="+- 0 19531 18262"/>
              <a:gd name="T105" fmla="*/ T104 w 2098"/>
              <a:gd name="T106" fmla="+- 0 17915 17271"/>
              <a:gd name="T107" fmla="*/ 17915 h 915"/>
              <a:gd name="T108" fmla="+- 0 19511 18262"/>
              <a:gd name="T109" fmla="*/ T108 w 2098"/>
              <a:gd name="T110" fmla="+- 0 18077 17271"/>
              <a:gd name="T111" fmla="*/ 18077 h 915"/>
              <a:gd name="T112" fmla="+- 0 19665 18262"/>
              <a:gd name="T113" fmla="*/ T112 w 2098"/>
              <a:gd name="T114" fmla="+- 0 17873 17271"/>
              <a:gd name="T115" fmla="*/ 17873 h 915"/>
              <a:gd name="T116" fmla="+- 0 19728 18262"/>
              <a:gd name="T117" fmla="*/ T116 w 2098"/>
              <a:gd name="T118" fmla="+- 0 18036 17271"/>
              <a:gd name="T119" fmla="*/ 18036 h 915"/>
              <a:gd name="T120" fmla="+- 0 20018 18262"/>
              <a:gd name="T121" fmla="*/ T120 w 2098"/>
              <a:gd name="T122" fmla="+- 0 17315 17271"/>
              <a:gd name="T123" fmla="*/ 17315 h 915"/>
              <a:gd name="T124" fmla="+- 0 20055 18262"/>
              <a:gd name="T125" fmla="*/ T124 w 2098"/>
              <a:gd name="T126" fmla="+- 0 17350 17271"/>
              <a:gd name="T127" fmla="*/ 17350 h 915"/>
              <a:gd name="T128" fmla="+- 0 20042 18262"/>
              <a:gd name="T129" fmla="*/ T128 w 2098"/>
              <a:gd name="T130" fmla="+- 0 17506 17271"/>
              <a:gd name="T131" fmla="*/ 17506 h 915"/>
              <a:gd name="T132" fmla="+- 0 19992 18262"/>
              <a:gd name="T133" fmla="*/ T132 w 2098"/>
              <a:gd name="T134" fmla="+- 0 17755 17271"/>
              <a:gd name="T135" fmla="*/ 17755 h 915"/>
              <a:gd name="T136" fmla="+- 0 19926 18262"/>
              <a:gd name="T137" fmla="*/ T136 w 2098"/>
              <a:gd name="T138" fmla="+- 0 17978 17271"/>
              <a:gd name="T139" fmla="*/ 17978 h 915"/>
              <a:gd name="T140" fmla="+- 0 20010 18262"/>
              <a:gd name="T141" fmla="*/ T140 w 2098"/>
              <a:gd name="T142" fmla="+- 0 17927 17271"/>
              <a:gd name="T143" fmla="*/ 17927 h 915"/>
              <a:gd name="T144" fmla="+- 0 19891 18262"/>
              <a:gd name="T145" fmla="*/ T144 w 2098"/>
              <a:gd name="T146" fmla="+- 0 17777 17271"/>
              <a:gd name="T147" fmla="*/ 17777 h 915"/>
              <a:gd name="T148" fmla="+- 0 19777 18262"/>
              <a:gd name="T149" fmla="*/ T148 w 2098"/>
              <a:gd name="T150" fmla="+- 0 17695 17271"/>
              <a:gd name="T151" fmla="*/ 17695 h 915"/>
              <a:gd name="T152" fmla="+- 0 19762 18262"/>
              <a:gd name="T153" fmla="*/ T152 w 2098"/>
              <a:gd name="T154" fmla="+- 0 17678 17271"/>
              <a:gd name="T155" fmla="*/ 17678 h 915"/>
              <a:gd name="T156" fmla="+- 0 20341 18262"/>
              <a:gd name="T157" fmla="*/ T156 w 2098"/>
              <a:gd name="T158" fmla="+- 0 17778 17271"/>
              <a:gd name="T159" fmla="*/ 17778 h 915"/>
              <a:gd name="T160" fmla="+- 0 20359 18262"/>
              <a:gd name="T161" fmla="*/ T160 w 2098"/>
              <a:gd name="T162" fmla="+- 0 17731 17271"/>
              <a:gd name="T163" fmla="*/ 17731 h 915"/>
              <a:gd name="T164" fmla="+- 0 20187 18262"/>
              <a:gd name="T165" fmla="*/ T164 w 2098"/>
              <a:gd name="T166" fmla="+- 0 17866 17271"/>
              <a:gd name="T167" fmla="*/ 17866 h 915"/>
              <a:gd name="T168" fmla="+- 0 20186 18262"/>
              <a:gd name="T169" fmla="*/ T168 w 2098"/>
              <a:gd name="T170" fmla="+- 0 18058 17271"/>
              <a:gd name="T171" fmla="*/ 18058 h 915"/>
              <a:gd name="T172" fmla="+- 0 19950 18262"/>
              <a:gd name="T173" fmla="*/ T172 w 2098"/>
              <a:gd name="T174" fmla="+- 0 18065 17271"/>
              <a:gd name="T175" fmla="*/ 18065 h 915"/>
              <a:gd name="T176" fmla="+- 0 19886 18262"/>
              <a:gd name="T177" fmla="*/ T176 w 2098"/>
              <a:gd name="T178" fmla="+- 0 18047 17271"/>
              <a:gd name="T179" fmla="*/ 18047 h 91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</a:cxnLst>
            <a:rect l="0" t="0" r="r" b="b"/>
            <a:pathLst>
              <a:path w="2098" h="915" extrusionOk="0">
                <a:moveTo>
                  <a:pt x="55" y="407"/>
                </a:moveTo>
                <a:cubicBezTo>
                  <a:pt x="68" y="533"/>
                  <a:pt x="63" y="646"/>
                  <a:pt x="41" y="771"/>
                </a:cubicBezTo>
                <a:cubicBezTo>
                  <a:pt x="27" y="847"/>
                  <a:pt x="23" y="867"/>
                  <a:pt x="9" y="914"/>
                </a:cubicBezTo>
                <a:cubicBezTo>
                  <a:pt x="3" y="833"/>
                  <a:pt x="11" y="766"/>
                  <a:pt x="28" y="685"/>
                </a:cubicBezTo>
                <a:cubicBezTo>
                  <a:pt x="42" y="619"/>
                  <a:pt x="59" y="549"/>
                  <a:pt x="95" y="491"/>
                </a:cubicBezTo>
                <a:cubicBezTo>
                  <a:pt x="118" y="460"/>
                  <a:pt x="129" y="449"/>
                  <a:pt x="159" y="443"/>
                </a:cubicBezTo>
                <a:cubicBezTo>
                  <a:pt x="228" y="482"/>
                  <a:pt x="266" y="537"/>
                  <a:pt x="237" y="626"/>
                </a:cubicBezTo>
                <a:cubicBezTo>
                  <a:pt x="210" y="708"/>
                  <a:pt x="121" y="725"/>
                  <a:pt x="54" y="680"/>
                </a:cubicBezTo>
                <a:cubicBezTo>
                  <a:pt x="40" y="666"/>
                  <a:pt x="27" y="651"/>
                  <a:pt x="13" y="637"/>
                </a:cubicBezTo>
              </a:path>
              <a:path w="2098" h="915" extrusionOk="0">
                <a:moveTo>
                  <a:pt x="472" y="573"/>
                </a:moveTo>
                <a:cubicBezTo>
                  <a:pt x="428" y="570"/>
                  <a:pt x="308" y="558"/>
                  <a:pt x="291" y="626"/>
                </a:cubicBezTo>
                <a:cubicBezTo>
                  <a:pt x="265" y="732"/>
                  <a:pt x="413" y="681"/>
                  <a:pt x="452" y="666"/>
                </a:cubicBezTo>
                <a:cubicBezTo>
                  <a:pt x="451" y="720"/>
                  <a:pt x="443" y="761"/>
                  <a:pt x="431" y="814"/>
                </a:cubicBezTo>
              </a:path>
              <a:path w="2098" h="915" extrusionOk="0">
                <a:moveTo>
                  <a:pt x="811" y="0"/>
                </a:moveTo>
                <a:cubicBezTo>
                  <a:pt x="816" y="33"/>
                  <a:pt x="817" y="63"/>
                  <a:pt x="817" y="97"/>
                </a:cubicBezTo>
                <a:cubicBezTo>
                  <a:pt x="817" y="177"/>
                  <a:pt x="804" y="256"/>
                  <a:pt x="796" y="335"/>
                </a:cubicBezTo>
                <a:cubicBezTo>
                  <a:pt x="788" y="418"/>
                  <a:pt x="779" y="501"/>
                  <a:pt x="757" y="582"/>
                </a:cubicBezTo>
                <a:cubicBezTo>
                  <a:pt x="739" y="639"/>
                  <a:pt x="731" y="663"/>
                  <a:pt x="718" y="704"/>
                </a:cubicBezTo>
              </a:path>
              <a:path w="2098" h="915" extrusionOk="0">
                <a:moveTo>
                  <a:pt x="736" y="647"/>
                </a:moveTo>
                <a:cubicBezTo>
                  <a:pt x="675" y="579"/>
                  <a:pt x="619" y="551"/>
                  <a:pt x="528" y="520"/>
                </a:cubicBezTo>
                <a:cubicBezTo>
                  <a:pt x="462" y="500"/>
                  <a:pt x="445" y="494"/>
                  <a:pt x="404" y="482"/>
                </a:cubicBezTo>
              </a:path>
              <a:path w="2098" h="915" extrusionOk="0">
                <a:moveTo>
                  <a:pt x="803" y="669"/>
                </a:moveTo>
                <a:cubicBezTo>
                  <a:pt x="890" y="701"/>
                  <a:pt x="943" y="697"/>
                  <a:pt x="984" y="595"/>
                </a:cubicBezTo>
                <a:cubicBezTo>
                  <a:pt x="996" y="533"/>
                  <a:pt x="1003" y="515"/>
                  <a:pt x="968" y="483"/>
                </a:cubicBezTo>
                <a:cubicBezTo>
                  <a:pt x="902" y="534"/>
                  <a:pt x="840" y="584"/>
                  <a:pt x="856" y="679"/>
                </a:cubicBezTo>
                <a:cubicBezTo>
                  <a:pt x="874" y="785"/>
                  <a:pt x="944" y="802"/>
                  <a:pt x="1023" y="771"/>
                </a:cubicBezTo>
              </a:path>
              <a:path w="2098" h="915" extrusionOk="0">
                <a:moveTo>
                  <a:pt x="1269" y="644"/>
                </a:moveTo>
                <a:cubicBezTo>
                  <a:pt x="1270" y="708"/>
                  <a:pt x="1266" y="744"/>
                  <a:pt x="1249" y="806"/>
                </a:cubicBezTo>
                <a:cubicBezTo>
                  <a:pt x="1282" y="740"/>
                  <a:pt x="1325" y="629"/>
                  <a:pt x="1403" y="602"/>
                </a:cubicBezTo>
                <a:cubicBezTo>
                  <a:pt x="1490" y="572"/>
                  <a:pt x="1467" y="721"/>
                  <a:pt x="1466" y="765"/>
                </a:cubicBezTo>
              </a:path>
              <a:path w="2098" h="915" extrusionOk="0">
                <a:moveTo>
                  <a:pt x="1756" y="44"/>
                </a:moveTo>
                <a:cubicBezTo>
                  <a:pt x="1780" y="46"/>
                  <a:pt x="1790" y="53"/>
                  <a:pt x="1793" y="79"/>
                </a:cubicBezTo>
                <a:cubicBezTo>
                  <a:pt x="1799" y="130"/>
                  <a:pt x="1786" y="184"/>
                  <a:pt x="1780" y="235"/>
                </a:cubicBezTo>
                <a:cubicBezTo>
                  <a:pt x="1770" y="320"/>
                  <a:pt x="1752" y="401"/>
                  <a:pt x="1730" y="484"/>
                </a:cubicBezTo>
                <a:cubicBezTo>
                  <a:pt x="1710" y="559"/>
                  <a:pt x="1686" y="632"/>
                  <a:pt x="1664" y="707"/>
                </a:cubicBezTo>
              </a:path>
              <a:path w="2098" h="915" extrusionOk="0">
                <a:moveTo>
                  <a:pt x="1748" y="656"/>
                </a:moveTo>
                <a:cubicBezTo>
                  <a:pt x="1721" y="586"/>
                  <a:pt x="1689" y="554"/>
                  <a:pt x="1629" y="506"/>
                </a:cubicBezTo>
                <a:cubicBezTo>
                  <a:pt x="1592" y="476"/>
                  <a:pt x="1555" y="449"/>
                  <a:pt x="1515" y="424"/>
                </a:cubicBezTo>
                <a:cubicBezTo>
                  <a:pt x="1502" y="416"/>
                  <a:pt x="1487" y="411"/>
                  <a:pt x="1500" y="407"/>
                </a:cubicBezTo>
              </a:path>
              <a:path w="2098" h="915" extrusionOk="0">
                <a:moveTo>
                  <a:pt x="2079" y="507"/>
                </a:moveTo>
                <a:cubicBezTo>
                  <a:pt x="2086" y="491"/>
                  <a:pt x="2091" y="476"/>
                  <a:pt x="2097" y="460"/>
                </a:cubicBezTo>
                <a:cubicBezTo>
                  <a:pt x="2026" y="469"/>
                  <a:pt x="1943" y="507"/>
                  <a:pt x="1925" y="595"/>
                </a:cubicBezTo>
                <a:cubicBezTo>
                  <a:pt x="1908" y="677"/>
                  <a:pt x="2038" y="732"/>
                  <a:pt x="1924" y="787"/>
                </a:cubicBezTo>
                <a:cubicBezTo>
                  <a:pt x="1856" y="819"/>
                  <a:pt x="1758" y="810"/>
                  <a:pt x="1688" y="794"/>
                </a:cubicBezTo>
                <a:cubicBezTo>
                  <a:pt x="1667" y="788"/>
                  <a:pt x="1645" y="782"/>
                  <a:pt x="1624" y="77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888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can something digital be </a:t>
            </a:r>
            <a:r>
              <a:rPr lang="en-US" b="1" dirty="0" smtClean="0"/>
              <a:t>scarce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37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40" y="482978"/>
            <a:ext cx="8410396" cy="1707899"/>
          </a:xfrm>
        </p:spPr>
        <p:txBody>
          <a:bodyPr>
            <a:noAutofit/>
          </a:bodyPr>
          <a:lstStyle/>
          <a:p>
            <a:r>
              <a:rPr lang="en-US" sz="3600" dirty="0" smtClean="0"/>
              <a:t>NIST SP 800-90: </a:t>
            </a:r>
            <a:r>
              <a:rPr lang="en-US" sz="3600" i="1" dirty="0" smtClean="0"/>
              <a:t>Recommendation for Random Number Generation Using Deterministic Random Bit Generators</a:t>
            </a:r>
            <a:r>
              <a:rPr lang="en-US" sz="3600" dirty="0"/>
              <a:t> </a:t>
            </a:r>
            <a:r>
              <a:rPr lang="en-US" sz="3600" dirty="0" smtClean="0"/>
              <a:t>(2006) 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 descr="Screen Shot 2013-10-09 at 12.24.1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7499"/>
            <a:ext cx="8390064" cy="2679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610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Dual-EC PRNG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7166" y="2411710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 smtClean="0">
                <a:latin typeface="Cambria Math"/>
                <a:cs typeface="Cambria Math"/>
              </a:rPr>
              <a:t>s</a:t>
            </a:r>
            <a:r>
              <a:rPr lang="en-US" sz="3600" baseline="-25000" dirty="0" err="1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577890"/>
            <a:ext cx="340715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4239" y="1258247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83461" y="1935356"/>
            <a:ext cx="227735" cy="2473106"/>
          </a:xfrm>
          <a:prstGeom prst="curvedConnector3">
            <a:avLst>
              <a:gd name="adj1" fmla="val -100380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2475" y="1007421"/>
            <a:ext cx="4961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r>
              <a:rPr lang="en-US" sz="3600" dirty="0" smtClean="0"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3600" baseline="-25000" dirty="0">
                <a:latin typeface="Cambria Math"/>
                <a:cs typeface="Cambria Math"/>
                <a:sym typeface="Wingdings"/>
              </a:rPr>
              <a:t> </a:t>
            </a:r>
            <a:r>
              <a:rPr lang="en-US" sz="3600" dirty="0" smtClean="0">
                <a:cs typeface="Cambria Math"/>
                <a:sym typeface="Wingdings"/>
              </a:rPr>
              <a:t>physical randomness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66804" y="1543051"/>
            <a:ext cx="1093972" cy="1034839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9979" y="4012997"/>
            <a:ext cx="3865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Update Internal State</a:t>
            </a:r>
            <a:endParaRPr lang="en-US" sz="3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248401" y="971550"/>
            <a:ext cx="2603937" cy="15696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Cambria Math"/>
                <a:cs typeface="Cambria Math"/>
              </a:rPr>
              <a:t>P</a:t>
            </a:r>
            <a:r>
              <a:rPr lang="en-US" sz="3200" dirty="0" smtClean="0"/>
              <a:t> and </a:t>
            </a:r>
            <a:r>
              <a:rPr lang="en-US" sz="3200" i="1" dirty="0" smtClean="0">
                <a:latin typeface="Cambria Math"/>
                <a:cs typeface="Cambria Math"/>
              </a:rPr>
              <a:t>Q</a:t>
            </a:r>
            <a:r>
              <a:rPr lang="en-US" sz="3200" dirty="0" smtClean="0"/>
              <a:t> are points on an </a:t>
            </a:r>
            <a:r>
              <a:rPr lang="en-US" sz="3200" b="1" dirty="0" smtClean="0"/>
              <a:t>elliptic curve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38" y="4012997"/>
            <a:ext cx="3821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Generate Output </a:t>
            </a:r>
            <a:r>
              <a:rPr lang="en-US" sz="3200" b="1" dirty="0"/>
              <a:t>B</a:t>
            </a:r>
            <a:r>
              <a:rPr lang="en-US" sz="3200" b="1" dirty="0" smtClean="0"/>
              <a:t>its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473451" y="2386715"/>
            <a:ext cx="299788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90598" y="2734876"/>
            <a:ext cx="582853" cy="5782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2576" y="302784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3586" y="3036348"/>
            <a:ext cx="24309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x-coordinate</a:t>
            </a:r>
            <a:endParaRPr lang="en-US" sz="2400" dirty="0"/>
          </a:p>
        </p:txBody>
      </p:sp>
      <p:sp>
        <p:nvSpPr>
          <p:cNvPr id="16386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65501" y="3071812"/>
            <a:ext cx="42863" cy="225029"/>
          </a:xfrm>
          <a:custGeom>
            <a:avLst/>
            <a:gdLst>
              <a:gd name="T0" fmla="+- 0 9347 9347"/>
              <a:gd name="T1" fmla="*/ T0 w 122"/>
              <a:gd name="T2" fmla="+- 0 11375 11375"/>
              <a:gd name="T3" fmla="*/ 11375 h 834"/>
              <a:gd name="T4" fmla="+- 0 9350 9347"/>
              <a:gd name="T5" fmla="*/ T4 w 122"/>
              <a:gd name="T6" fmla="+- 0 11401 11375"/>
              <a:gd name="T7" fmla="*/ 11401 h 834"/>
              <a:gd name="T8" fmla="+- 0 9348 9347"/>
              <a:gd name="T9" fmla="*/ T8 w 122"/>
              <a:gd name="T10" fmla="+- 0 11427 11375"/>
              <a:gd name="T11" fmla="*/ 11427 h 834"/>
              <a:gd name="T12" fmla="+- 0 9349 9347"/>
              <a:gd name="T13" fmla="*/ T12 w 122"/>
              <a:gd name="T14" fmla="+- 0 11453 11375"/>
              <a:gd name="T15" fmla="*/ 11453 h 834"/>
              <a:gd name="T16" fmla="+- 0 9356 9347"/>
              <a:gd name="T17" fmla="*/ T16 w 122"/>
              <a:gd name="T18" fmla="+- 0 11606 11375"/>
              <a:gd name="T19" fmla="*/ 11606 h 834"/>
              <a:gd name="T20" fmla="+- 0 9388 9347"/>
              <a:gd name="T21" fmla="*/ T20 w 122"/>
              <a:gd name="T22" fmla="+- 0 11755 11375"/>
              <a:gd name="T23" fmla="*/ 11755 h 834"/>
              <a:gd name="T24" fmla="+- 0 9420 9347"/>
              <a:gd name="T25" fmla="*/ T24 w 122"/>
              <a:gd name="T26" fmla="+- 0 11905 11375"/>
              <a:gd name="T27" fmla="*/ 11905 h 834"/>
              <a:gd name="T28" fmla="+- 0 9439 9347"/>
              <a:gd name="T29" fmla="*/ T28 w 122"/>
              <a:gd name="T30" fmla="+- 0 11994 11375"/>
              <a:gd name="T31" fmla="*/ 11994 h 834"/>
              <a:gd name="T32" fmla="+- 0 9461 9347"/>
              <a:gd name="T33" fmla="*/ T32 w 122"/>
              <a:gd name="T34" fmla="+- 0 12086 11375"/>
              <a:gd name="T35" fmla="*/ 12086 h 834"/>
              <a:gd name="T36" fmla="+- 0 9468 9347"/>
              <a:gd name="T37" fmla="*/ T36 w 122"/>
              <a:gd name="T38" fmla="+- 0 12177 11375"/>
              <a:gd name="T39" fmla="*/ 12177 h 834"/>
              <a:gd name="T40" fmla="+- 0 9468 9347"/>
              <a:gd name="T41" fmla="*/ T40 w 122"/>
              <a:gd name="T42" fmla="+- 0 12187 11375"/>
              <a:gd name="T43" fmla="*/ 12187 h 834"/>
              <a:gd name="T44" fmla="+- 0 9467 9347"/>
              <a:gd name="T45" fmla="*/ T44 w 122"/>
              <a:gd name="T46" fmla="+- 0 12198 11375"/>
              <a:gd name="T47" fmla="*/ 12198 h 834"/>
              <a:gd name="T48" fmla="+- 0 9467 9347"/>
              <a:gd name="T49" fmla="*/ T48 w 122"/>
              <a:gd name="T50" fmla="+- 0 12208 11375"/>
              <a:gd name="T51" fmla="*/ 12208 h 83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</a:cxnLst>
            <a:rect l="0" t="0" r="r" b="b"/>
            <a:pathLst>
              <a:path w="122" h="834" extrusionOk="0">
                <a:moveTo>
                  <a:pt x="0" y="0"/>
                </a:moveTo>
                <a:cubicBezTo>
                  <a:pt x="3" y="26"/>
                  <a:pt x="1" y="52"/>
                  <a:pt x="2" y="78"/>
                </a:cubicBezTo>
                <a:cubicBezTo>
                  <a:pt x="9" y="231"/>
                  <a:pt x="41" y="380"/>
                  <a:pt x="73" y="530"/>
                </a:cubicBezTo>
                <a:cubicBezTo>
                  <a:pt x="92" y="619"/>
                  <a:pt x="114" y="711"/>
                  <a:pt x="121" y="802"/>
                </a:cubicBezTo>
                <a:cubicBezTo>
                  <a:pt x="121" y="812"/>
                  <a:pt x="120" y="823"/>
                  <a:pt x="120" y="833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8314" y="298846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669089" y="2919412"/>
            <a:ext cx="1609725" cy="700088"/>
          </a:xfrm>
          <a:custGeom>
            <a:avLst/>
            <a:gdLst>
              <a:gd name="T0" fmla="+- 0 22990 18527"/>
              <a:gd name="T1" fmla="*/ T0 w 4469"/>
              <a:gd name="T2" fmla="+- 0 13191 10813"/>
              <a:gd name="T3" fmla="*/ 13191 h 2592"/>
              <a:gd name="T4" fmla="+- 0 22988 18527"/>
              <a:gd name="T5" fmla="*/ T4 w 4469"/>
              <a:gd name="T6" fmla="+- 0 13126 10813"/>
              <a:gd name="T7" fmla="*/ 13126 h 2592"/>
              <a:gd name="T8" fmla="+- 0 22908 18527"/>
              <a:gd name="T9" fmla="*/ T8 w 4469"/>
              <a:gd name="T10" fmla="+- 0 13142 10813"/>
              <a:gd name="T11" fmla="*/ 13142 h 2592"/>
              <a:gd name="T12" fmla="+- 0 22288 18527"/>
              <a:gd name="T13" fmla="*/ T12 w 4469"/>
              <a:gd name="T14" fmla="+- 0 13302 10813"/>
              <a:gd name="T15" fmla="*/ 13302 h 2592"/>
              <a:gd name="T16" fmla="+- 0 21893 18527"/>
              <a:gd name="T17" fmla="*/ T16 w 4469"/>
              <a:gd name="T18" fmla="+- 0 13392 10813"/>
              <a:gd name="T19" fmla="*/ 13392 h 2592"/>
              <a:gd name="T20" fmla="+- 0 21485 18527"/>
              <a:gd name="T21" fmla="*/ T20 w 4469"/>
              <a:gd name="T22" fmla="+- 0 13276 10813"/>
              <a:gd name="T23" fmla="*/ 13276 h 2592"/>
              <a:gd name="T24" fmla="+- 0 21077 18527"/>
              <a:gd name="T25" fmla="*/ T24 w 4469"/>
              <a:gd name="T26" fmla="+- 0 13381 10813"/>
              <a:gd name="T27" fmla="*/ 13381 h 2592"/>
              <a:gd name="T28" fmla="+- 0 20250 18527"/>
              <a:gd name="T29" fmla="*/ T28 w 4469"/>
              <a:gd name="T30" fmla="+- 0 13371 10813"/>
              <a:gd name="T31" fmla="*/ 13371 h 2592"/>
              <a:gd name="T32" fmla="+- 0 19059 18527"/>
              <a:gd name="T33" fmla="*/ T32 w 4469"/>
              <a:gd name="T34" fmla="+- 0 13326 10813"/>
              <a:gd name="T35" fmla="*/ 13326 h 2592"/>
              <a:gd name="T36" fmla="+- 0 18527 18527"/>
              <a:gd name="T37" fmla="*/ T36 w 4469"/>
              <a:gd name="T38" fmla="+- 0 13404 10813"/>
              <a:gd name="T39" fmla="*/ 13404 h 2592"/>
              <a:gd name="T40" fmla="+- 0 22251 18527"/>
              <a:gd name="T41" fmla="*/ T40 w 4469"/>
              <a:gd name="T42" fmla="+- 0 10871 10813"/>
              <a:gd name="T43" fmla="*/ 10871 h 2592"/>
              <a:gd name="T44" fmla="+- 0 22212 18527"/>
              <a:gd name="T45" fmla="*/ T44 w 4469"/>
              <a:gd name="T46" fmla="+- 0 10849 10813"/>
              <a:gd name="T47" fmla="*/ 10849 h 2592"/>
              <a:gd name="T48" fmla="+- 0 22189 18527"/>
              <a:gd name="T49" fmla="*/ T48 w 4469"/>
              <a:gd name="T50" fmla="+- 0 10949 10813"/>
              <a:gd name="T51" fmla="*/ 10949 h 2592"/>
              <a:gd name="T52" fmla="+- 0 22206 18527"/>
              <a:gd name="T53" fmla="*/ T52 w 4469"/>
              <a:gd name="T54" fmla="+- 0 11241 10813"/>
              <a:gd name="T55" fmla="*/ 11241 h 2592"/>
              <a:gd name="T56" fmla="+- 0 22228 18527"/>
              <a:gd name="T57" fmla="*/ T56 w 4469"/>
              <a:gd name="T58" fmla="+- 0 11553 10813"/>
              <a:gd name="T59" fmla="*/ 11553 h 2592"/>
              <a:gd name="T60" fmla="+- 0 22225 18527"/>
              <a:gd name="T61" fmla="*/ T60 w 4469"/>
              <a:gd name="T62" fmla="+- 0 11710 10813"/>
              <a:gd name="T63" fmla="*/ 11710 h 2592"/>
              <a:gd name="T64" fmla="+- 0 22215 18527"/>
              <a:gd name="T65" fmla="*/ T64 w 4469"/>
              <a:gd name="T66" fmla="+- 0 11587 10813"/>
              <a:gd name="T67" fmla="*/ 11587 h 2592"/>
              <a:gd name="T68" fmla="+- 0 22188 18527"/>
              <a:gd name="T69" fmla="*/ T68 w 4469"/>
              <a:gd name="T70" fmla="+- 0 10826 10813"/>
              <a:gd name="T71" fmla="*/ 10826 h 2592"/>
              <a:gd name="T72" fmla="+- 0 22231 18527"/>
              <a:gd name="T73" fmla="*/ T72 w 4469"/>
              <a:gd name="T74" fmla="+- 0 10853 10813"/>
              <a:gd name="T75" fmla="*/ 10853 h 2592"/>
              <a:gd name="T76" fmla="+- 0 22307 18527"/>
              <a:gd name="T77" fmla="*/ T76 w 4469"/>
              <a:gd name="T78" fmla="+- 0 11021 10813"/>
              <a:gd name="T79" fmla="*/ 11021 h 2592"/>
              <a:gd name="T80" fmla="+- 0 22394 18527"/>
              <a:gd name="T81" fmla="*/ T80 w 4469"/>
              <a:gd name="T82" fmla="+- 0 11218 10813"/>
              <a:gd name="T83" fmla="*/ 11218 h 2592"/>
              <a:gd name="T84" fmla="+- 0 22310 18527"/>
              <a:gd name="T85" fmla="*/ T84 w 4469"/>
              <a:gd name="T86" fmla="+- 0 11081 10813"/>
              <a:gd name="T87" fmla="*/ 11081 h 2592"/>
              <a:gd name="T88" fmla="+- 0 22139 18527"/>
              <a:gd name="T89" fmla="*/ T88 w 4469"/>
              <a:gd name="T90" fmla="+- 0 10890 10813"/>
              <a:gd name="T91" fmla="*/ 10890 h 2592"/>
              <a:gd name="T92" fmla="+- 0 22002 18527"/>
              <a:gd name="T93" fmla="*/ T92 w 4469"/>
              <a:gd name="T94" fmla="+- 0 10898 10813"/>
              <a:gd name="T95" fmla="*/ 10898 h 2592"/>
              <a:gd name="T96" fmla="+- 0 21866 18527"/>
              <a:gd name="T97" fmla="*/ T96 w 4469"/>
              <a:gd name="T98" fmla="+- 0 11078 10813"/>
              <a:gd name="T99" fmla="*/ 11078 h 2592"/>
              <a:gd name="T100" fmla="+- 0 21689 18527"/>
              <a:gd name="T101" fmla="*/ T100 w 4469"/>
              <a:gd name="T102" fmla="+- 0 11277 10813"/>
              <a:gd name="T103" fmla="*/ 11277 h 259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</a:cxnLst>
            <a:rect l="0" t="0" r="r" b="b"/>
            <a:pathLst>
              <a:path w="4469" h="2592" extrusionOk="0">
                <a:moveTo>
                  <a:pt x="4463" y="2378"/>
                </a:moveTo>
                <a:cubicBezTo>
                  <a:pt x="4464" y="2354"/>
                  <a:pt x="4462" y="2336"/>
                  <a:pt x="4461" y="2313"/>
                </a:cubicBezTo>
                <a:cubicBezTo>
                  <a:pt x="4435" y="2318"/>
                  <a:pt x="4408" y="2324"/>
                  <a:pt x="4381" y="2329"/>
                </a:cubicBezTo>
                <a:cubicBezTo>
                  <a:pt x="4158" y="2370"/>
                  <a:pt x="3966" y="2381"/>
                  <a:pt x="3761" y="2489"/>
                </a:cubicBezTo>
                <a:cubicBezTo>
                  <a:pt x="3630" y="2558"/>
                  <a:pt x="3517" y="2599"/>
                  <a:pt x="3366" y="2579"/>
                </a:cubicBezTo>
                <a:cubicBezTo>
                  <a:pt x="3227" y="2561"/>
                  <a:pt x="3098" y="2465"/>
                  <a:pt x="2958" y="2463"/>
                </a:cubicBezTo>
                <a:cubicBezTo>
                  <a:pt x="2829" y="2461"/>
                  <a:pt x="2679" y="2548"/>
                  <a:pt x="2550" y="2568"/>
                </a:cubicBezTo>
                <a:cubicBezTo>
                  <a:pt x="2275" y="2611"/>
                  <a:pt x="1998" y="2574"/>
                  <a:pt x="1723" y="2558"/>
                </a:cubicBezTo>
                <a:cubicBezTo>
                  <a:pt x="1327" y="2536"/>
                  <a:pt x="928" y="2525"/>
                  <a:pt x="532" y="2513"/>
                </a:cubicBezTo>
                <a:cubicBezTo>
                  <a:pt x="334" y="2507"/>
                  <a:pt x="180" y="2523"/>
                  <a:pt x="0" y="2591"/>
                </a:cubicBezTo>
              </a:path>
              <a:path w="4469" h="2592" extrusionOk="0">
                <a:moveTo>
                  <a:pt x="3724" y="58"/>
                </a:moveTo>
                <a:cubicBezTo>
                  <a:pt x="3707" y="47"/>
                  <a:pt x="3702" y="44"/>
                  <a:pt x="3685" y="36"/>
                </a:cubicBezTo>
                <a:cubicBezTo>
                  <a:pt x="3665" y="71"/>
                  <a:pt x="3662" y="91"/>
                  <a:pt x="3662" y="136"/>
                </a:cubicBezTo>
                <a:cubicBezTo>
                  <a:pt x="3662" y="234"/>
                  <a:pt x="3672" y="331"/>
                  <a:pt x="3679" y="428"/>
                </a:cubicBezTo>
                <a:cubicBezTo>
                  <a:pt x="3686" y="532"/>
                  <a:pt x="3698" y="636"/>
                  <a:pt x="3701" y="740"/>
                </a:cubicBezTo>
                <a:cubicBezTo>
                  <a:pt x="3703" y="792"/>
                  <a:pt x="3706" y="846"/>
                  <a:pt x="3698" y="897"/>
                </a:cubicBezTo>
                <a:cubicBezTo>
                  <a:pt x="3692" y="856"/>
                  <a:pt x="3691" y="816"/>
                  <a:pt x="3688" y="774"/>
                </a:cubicBezTo>
              </a:path>
              <a:path w="4469" h="2592" extrusionOk="0">
                <a:moveTo>
                  <a:pt x="3661" y="13"/>
                </a:moveTo>
                <a:cubicBezTo>
                  <a:pt x="3674" y="16"/>
                  <a:pt x="3680" y="2"/>
                  <a:pt x="3704" y="40"/>
                </a:cubicBezTo>
                <a:cubicBezTo>
                  <a:pt x="3736" y="92"/>
                  <a:pt x="3756" y="153"/>
                  <a:pt x="3780" y="208"/>
                </a:cubicBezTo>
                <a:cubicBezTo>
                  <a:pt x="3809" y="274"/>
                  <a:pt x="3838" y="340"/>
                  <a:pt x="3867" y="405"/>
                </a:cubicBezTo>
                <a:cubicBezTo>
                  <a:pt x="3841" y="358"/>
                  <a:pt x="3815" y="312"/>
                  <a:pt x="3783" y="268"/>
                </a:cubicBezTo>
                <a:cubicBezTo>
                  <a:pt x="3733" y="200"/>
                  <a:pt x="3680" y="129"/>
                  <a:pt x="3612" y="77"/>
                </a:cubicBezTo>
                <a:cubicBezTo>
                  <a:pt x="3562" y="39"/>
                  <a:pt x="3518" y="39"/>
                  <a:pt x="3475" y="85"/>
                </a:cubicBezTo>
                <a:cubicBezTo>
                  <a:pt x="3424" y="139"/>
                  <a:pt x="3390" y="209"/>
                  <a:pt x="3339" y="265"/>
                </a:cubicBezTo>
                <a:cubicBezTo>
                  <a:pt x="3278" y="332"/>
                  <a:pt x="3215" y="391"/>
                  <a:pt x="3162" y="464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9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03388" y="1413272"/>
            <a:ext cx="3194050" cy="114300"/>
          </a:xfrm>
          <a:custGeom>
            <a:avLst/>
            <a:gdLst>
              <a:gd name="T0" fmla="+- 0 4731 4731"/>
              <a:gd name="T1" fmla="*/ T0 w 8874"/>
              <a:gd name="T2" fmla="+- 0 5584 5236"/>
              <a:gd name="T3" fmla="*/ 5584 h 422"/>
              <a:gd name="T4" fmla="+- 0 4735 4731"/>
              <a:gd name="T5" fmla="*/ T4 w 8874"/>
              <a:gd name="T6" fmla="+- 0 5584 5236"/>
              <a:gd name="T7" fmla="*/ 5584 h 422"/>
              <a:gd name="T8" fmla="+- 0 4770 4731"/>
              <a:gd name="T9" fmla="*/ T8 w 8874"/>
              <a:gd name="T10" fmla="+- 0 5544 5236"/>
              <a:gd name="T11" fmla="*/ 5544 h 422"/>
              <a:gd name="T12" fmla="+- 0 4799 4731"/>
              <a:gd name="T13" fmla="*/ T12 w 8874"/>
              <a:gd name="T14" fmla="+- 0 5542 5236"/>
              <a:gd name="T15" fmla="*/ 5542 h 422"/>
              <a:gd name="T16" fmla="+- 0 5119 4731"/>
              <a:gd name="T17" fmla="*/ T16 w 8874"/>
              <a:gd name="T18" fmla="+- 0 5522 5236"/>
              <a:gd name="T19" fmla="*/ 5522 h 422"/>
              <a:gd name="T20" fmla="+- 0 5458 4731"/>
              <a:gd name="T21" fmla="*/ T20 w 8874"/>
              <a:gd name="T22" fmla="+- 0 5646 5236"/>
              <a:gd name="T23" fmla="*/ 5646 h 422"/>
              <a:gd name="T24" fmla="+- 0 5781 4731"/>
              <a:gd name="T25" fmla="*/ T24 w 8874"/>
              <a:gd name="T26" fmla="+- 0 5655 5236"/>
              <a:gd name="T27" fmla="*/ 5655 h 422"/>
              <a:gd name="T28" fmla="+- 0 6222 4731"/>
              <a:gd name="T29" fmla="*/ T28 w 8874"/>
              <a:gd name="T30" fmla="+- 0 5667 5236"/>
              <a:gd name="T31" fmla="*/ 5667 h 422"/>
              <a:gd name="T32" fmla="+- 0 6664 4731"/>
              <a:gd name="T33" fmla="*/ T32 w 8874"/>
              <a:gd name="T34" fmla="+- 0 5608 5236"/>
              <a:gd name="T35" fmla="*/ 5608 h 422"/>
              <a:gd name="T36" fmla="+- 0 7107 4731"/>
              <a:gd name="T37" fmla="*/ T36 w 8874"/>
              <a:gd name="T38" fmla="+- 0 5616 5236"/>
              <a:gd name="T39" fmla="*/ 5616 h 422"/>
              <a:gd name="T40" fmla="+- 0 7448 4731"/>
              <a:gd name="T41" fmla="*/ T40 w 8874"/>
              <a:gd name="T42" fmla="+- 0 5622 5236"/>
              <a:gd name="T43" fmla="*/ 5622 h 422"/>
              <a:gd name="T44" fmla="+- 0 7743 4731"/>
              <a:gd name="T45" fmla="*/ T44 w 8874"/>
              <a:gd name="T46" fmla="+- 0 5553 5236"/>
              <a:gd name="T47" fmla="*/ 5553 h 422"/>
              <a:gd name="T48" fmla="+- 0 8075 4731"/>
              <a:gd name="T49" fmla="*/ T48 w 8874"/>
              <a:gd name="T50" fmla="+- 0 5496 5236"/>
              <a:gd name="T51" fmla="*/ 5496 h 422"/>
              <a:gd name="T52" fmla="+- 0 8612 4731"/>
              <a:gd name="T53" fmla="*/ T52 w 8874"/>
              <a:gd name="T54" fmla="+- 0 5403 5236"/>
              <a:gd name="T55" fmla="*/ 5403 h 422"/>
              <a:gd name="T56" fmla="+- 0 9155 4731"/>
              <a:gd name="T57" fmla="*/ T56 w 8874"/>
              <a:gd name="T58" fmla="+- 0 5442 5236"/>
              <a:gd name="T59" fmla="*/ 5442 h 422"/>
              <a:gd name="T60" fmla="+- 0 9696 4731"/>
              <a:gd name="T61" fmla="*/ T60 w 8874"/>
              <a:gd name="T62" fmla="+- 0 5347 5236"/>
              <a:gd name="T63" fmla="*/ 5347 h 422"/>
              <a:gd name="T64" fmla="+- 0 10456 4731"/>
              <a:gd name="T65" fmla="*/ T64 w 8874"/>
              <a:gd name="T66" fmla="+- 0 5214 5236"/>
              <a:gd name="T67" fmla="*/ 5214 h 422"/>
              <a:gd name="T68" fmla="+- 0 11206 4731"/>
              <a:gd name="T69" fmla="*/ T68 w 8874"/>
              <a:gd name="T70" fmla="+- 0 5408 5236"/>
              <a:gd name="T71" fmla="*/ 5408 h 422"/>
              <a:gd name="T72" fmla="+- 0 11977 4731"/>
              <a:gd name="T73" fmla="*/ T72 w 8874"/>
              <a:gd name="T74" fmla="+- 0 5279 5236"/>
              <a:gd name="T75" fmla="*/ 5279 h 422"/>
              <a:gd name="T76" fmla="+- 0 12527 4731"/>
              <a:gd name="T77" fmla="*/ T76 w 8874"/>
              <a:gd name="T78" fmla="+- 0 5187 5236"/>
              <a:gd name="T79" fmla="*/ 5187 h 422"/>
              <a:gd name="T80" fmla="+- 0 13056 4731"/>
              <a:gd name="T81" fmla="*/ T80 w 8874"/>
              <a:gd name="T82" fmla="+- 0 5315 5236"/>
              <a:gd name="T83" fmla="*/ 5315 h 422"/>
              <a:gd name="T84" fmla="+- 0 13604 4731"/>
              <a:gd name="T85" fmla="*/ T84 w 8874"/>
              <a:gd name="T86" fmla="+- 0 5356 5236"/>
              <a:gd name="T87" fmla="*/ 5356 h 42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8874" h="422" extrusionOk="0">
                <a:moveTo>
                  <a:pt x="0" y="348"/>
                </a:moveTo>
                <a:cubicBezTo>
                  <a:pt x="4" y="348"/>
                  <a:pt x="39" y="308"/>
                  <a:pt x="68" y="306"/>
                </a:cubicBezTo>
                <a:cubicBezTo>
                  <a:pt x="388" y="286"/>
                  <a:pt x="727" y="410"/>
                  <a:pt x="1050" y="419"/>
                </a:cubicBezTo>
                <a:cubicBezTo>
                  <a:pt x="1491" y="431"/>
                  <a:pt x="1933" y="372"/>
                  <a:pt x="2376" y="380"/>
                </a:cubicBezTo>
                <a:cubicBezTo>
                  <a:pt x="2717" y="386"/>
                  <a:pt x="3012" y="317"/>
                  <a:pt x="3344" y="260"/>
                </a:cubicBezTo>
                <a:cubicBezTo>
                  <a:pt x="3881" y="167"/>
                  <a:pt x="4424" y="206"/>
                  <a:pt x="4965" y="111"/>
                </a:cubicBezTo>
                <a:cubicBezTo>
                  <a:pt x="5725" y="-22"/>
                  <a:pt x="6475" y="172"/>
                  <a:pt x="7246" y="43"/>
                </a:cubicBezTo>
                <a:cubicBezTo>
                  <a:pt x="7796" y="-49"/>
                  <a:pt x="8325" y="79"/>
                  <a:pt x="8873" y="120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982788" y="3161110"/>
            <a:ext cx="1573212" cy="79772"/>
          </a:xfrm>
          <a:custGeom>
            <a:avLst/>
            <a:gdLst>
              <a:gd name="T0" fmla="+- 0 5508 5508"/>
              <a:gd name="T1" fmla="*/ T0 w 4368"/>
              <a:gd name="T2" fmla="+- 0 11732 11706"/>
              <a:gd name="T3" fmla="*/ 11732 h 298"/>
              <a:gd name="T4" fmla="+- 0 5529 5508"/>
              <a:gd name="T5" fmla="*/ T4 w 4368"/>
              <a:gd name="T6" fmla="+- 0 11729 11706"/>
              <a:gd name="T7" fmla="*/ 11729 h 298"/>
              <a:gd name="T8" fmla="+- 0 5524 5508"/>
              <a:gd name="T9" fmla="*/ T8 w 4368"/>
              <a:gd name="T10" fmla="+- 0 11711 11706"/>
              <a:gd name="T11" fmla="*/ 11711 h 298"/>
              <a:gd name="T12" fmla="+- 0 5548 5508"/>
              <a:gd name="T13" fmla="*/ T12 w 4368"/>
              <a:gd name="T14" fmla="+- 0 11711 11706"/>
              <a:gd name="T15" fmla="*/ 11711 h 298"/>
              <a:gd name="T16" fmla="+- 0 5606 5508"/>
              <a:gd name="T17" fmla="*/ T16 w 4368"/>
              <a:gd name="T18" fmla="+- 0 11710 11706"/>
              <a:gd name="T19" fmla="*/ 11710 h 298"/>
              <a:gd name="T20" fmla="+- 0 5642 5508"/>
              <a:gd name="T21" fmla="*/ T20 w 4368"/>
              <a:gd name="T22" fmla="+- 0 11730 11706"/>
              <a:gd name="T23" fmla="*/ 11730 h 298"/>
              <a:gd name="T24" fmla="+- 0 5697 5508"/>
              <a:gd name="T25" fmla="*/ T24 w 4368"/>
              <a:gd name="T26" fmla="+- 0 11756 11706"/>
              <a:gd name="T27" fmla="*/ 11756 h 298"/>
              <a:gd name="T28" fmla="+- 0 5971 5508"/>
              <a:gd name="T29" fmla="*/ T28 w 4368"/>
              <a:gd name="T30" fmla="+- 0 11885 11706"/>
              <a:gd name="T31" fmla="*/ 11885 h 298"/>
              <a:gd name="T32" fmla="+- 0 6208 5508"/>
              <a:gd name="T33" fmla="*/ T32 w 4368"/>
              <a:gd name="T34" fmla="+- 0 12042 11706"/>
              <a:gd name="T35" fmla="*/ 12042 h 298"/>
              <a:gd name="T36" fmla="+- 0 6525 5508"/>
              <a:gd name="T37" fmla="*/ T36 w 4368"/>
              <a:gd name="T38" fmla="+- 0 11988 11706"/>
              <a:gd name="T39" fmla="*/ 11988 h 298"/>
              <a:gd name="T40" fmla="+- 0 6748 5508"/>
              <a:gd name="T41" fmla="*/ T40 w 4368"/>
              <a:gd name="T42" fmla="+- 0 11950 11706"/>
              <a:gd name="T43" fmla="*/ 11950 h 298"/>
              <a:gd name="T44" fmla="+- 0 6949 5508"/>
              <a:gd name="T45" fmla="*/ T44 w 4368"/>
              <a:gd name="T46" fmla="+- 0 11817 11706"/>
              <a:gd name="T47" fmla="*/ 11817 h 298"/>
              <a:gd name="T48" fmla="+- 0 7180 5508"/>
              <a:gd name="T49" fmla="*/ T48 w 4368"/>
              <a:gd name="T50" fmla="+- 0 11841 11706"/>
              <a:gd name="T51" fmla="*/ 11841 h 298"/>
              <a:gd name="T52" fmla="+- 0 7464 5508"/>
              <a:gd name="T53" fmla="*/ T52 w 4368"/>
              <a:gd name="T54" fmla="+- 0 11871 11706"/>
              <a:gd name="T55" fmla="*/ 11871 h 298"/>
              <a:gd name="T56" fmla="+- 0 7716 5508"/>
              <a:gd name="T57" fmla="*/ T56 w 4368"/>
              <a:gd name="T58" fmla="+- 0 11962 11706"/>
              <a:gd name="T59" fmla="*/ 11962 h 298"/>
              <a:gd name="T60" fmla="+- 0 8008 5508"/>
              <a:gd name="T61" fmla="*/ T60 w 4368"/>
              <a:gd name="T62" fmla="+- 0 11944 11706"/>
              <a:gd name="T63" fmla="*/ 11944 h 298"/>
              <a:gd name="T64" fmla="+- 0 8274 5508"/>
              <a:gd name="T65" fmla="*/ T64 w 4368"/>
              <a:gd name="T66" fmla="+- 0 11927 11706"/>
              <a:gd name="T67" fmla="*/ 11927 h 298"/>
              <a:gd name="T68" fmla="+- 0 8539 5508"/>
              <a:gd name="T69" fmla="*/ T68 w 4368"/>
              <a:gd name="T70" fmla="+- 0 11923 11706"/>
              <a:gd name="T71" fmla="*/ 11923 h 298"/>
              <a:gd name="T72" fmla="+- 0 8805 5508"/>
              <a:gd name="T73" fmla="*/ T72 w 4368"/>
              <a:gd name="T74" fmla="+- 0 11911 11706"/>
              <a:gd name="T75" fmla="*/ 11911 h 298"/>
              <a:gd name="T76" fmla="+- 0 9099 5508"/>
              <a:gd name="T77" fmla="*/ T76 w 4368"/>
              <a:gd name="T78" fmla="+- 0 11897 11706"/>
              <a:gd name="T79" fmla="*/ 11897 h 298"/>
              <a:gd name="T80" fmla="+- 0 9381 5508"/>
              <a:gd name="T81" fmla="*/ T80 w 4368"/>
              <a:gd name="T82" fmla="+- 0 11808 11706"/>
              <a:gd name="T83" fmla="*/ 11808 h 298"/>
              <a:gd name="T84" fmla="+- 0 9678 5508"/>
              <a:gd name="T85" fmla="*/ T84 w 4368"/>
              <a:gd name="T86" fmla="+- 0 11829 11706"/>
              <a:gd name="T87" fmla="*/ 11829 h 298"/>
              <a:gd name="T88" fmla="+- 0 9778 5508"/>
              <a:gd name="T89" fmla="*/ T88 w 4368"/>
              <a:gd name="T90" fmla="+- 0 11842 11706"/>
              <a:gd name="T91" fmla="*/ 11842 h 298"/>
              <a:gd name="T92" fmla="+- 0 9809 5508"/>
              <a:gd name="T93" fmla="*/ T92 w 4368"/>
              <a:gd name="T94" fmla="+- 0 11846 11706"/>
              <a:gd name="T95" fmla="*/ 11846 h 298"/>
              <a:gd name="T96" fmla="+- 0 9875 5508"/>
              <a:gd name="T97" fmla="*/ T96 w 4368"/>
              <a:gd name="T98" fmla="+- 0 11846 11706"/>
              <a:gd name="T99" fmla="*/ 11846 h 29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4368" h="298" extrusionOk="0">
                <a:moveTo>
                  <a:pt x="0" y="26"/>
                </a:moveTo>
                <a:cubicBezTo>
                  <a:pt x="21" y="23"/>
                  <a:pt x="16" y="5"/>
                  <a:pt x="40" y="5"/>
                </a:cubicBezTo>
                <a:cubicBezTo>
                  <a:pt x="98" y="4"/>
                  <a:pt x="134" y="24"/>
                  <a:pt x="189" y="50"/>
                </a:cubicBezTo>
                <a:cubicBezTo>
                  <a:pt x="463" y="179"/>
                  <a:pt x="700" y="336"/>
                  <a:pt x="1017" y="282"/>
                </a:cubicBezTo>
                <a:cubicBezTo>
                  <a:pt x="1240" y="244"/>
                  <a:pt x="1441" y="111"/>
                  <a:pt x="1672" y="135"/>
                </a:cubicBezTo>
                <a:cubicBezTo>
                  <a:pt x="1956" y="165"/>
                  <a:pt x="2208" y="256"/>
                  <a:pt x="2500" y="238"/>
                </a:cubicBezTo>
                <a:cubicBezTo>
                  <a:pt x="2766" y="221"/>
                  <a:pt x="3031" y="217"/>
                  <a:pt x="3297" y="205"/>
                </a:cubicBezTo>
                <a:cubicBezTo>
                  <a:pt x="3591" y="191"/>
                  <a:pt x="3873" y="102"/>
                  <a:pt x="4170" y="123"/>
                </a:cubicBezTo>
                <a:cubicBezTo>
                  <a:pt x="4270" y="136"/>
                  <a:pt x="4301" y="140"/>
                  <a:pt x="4367" y="140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/>
      <p:bldP spid="16" grpId="0" animBg="1"/>
      <p:bldP spid="12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640" y="756047"/>
            <a:ext cx="2540000" cy="3838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63642" y="1076009"/>
            <a:ext cx="271911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ES_tradnl" sz="2400" i="1" dirty="0">
                <a:latin typeface="Cambria Math"/>
                <a:cs typeface="Cambria Math"/>
              </a:rPr>
              <a:t>y</a:t>
            </a:r>
            <a:r>
              <a:rPr lang="es-ES_tradnl" sz="2400" baseline="30000" dirty="0">
                <a:latin typeface="Cambria Math"/>
                <a:cs typeface="Cambria Math"/>
              </a:rPr>
              <a:t>2</a:t>
            </a:r>
            <a:r>
              <a:rPr lang="es-ES_tradnl" sz="2400" dirty="0">
                <a:latin typeface="Cambria Math"/>
                <a:cs typeface="Cambria Math"/>
              </a:rPr>
              <a:t> = </a:t>
            </a:r>
            <a:r>
              <a:rPr lang="es-ES_tradnl" sz="2400" i="1" dirty="0">
                <a:latin typeface="Cambria Math"/>
                <a:cs typeface="Cambria Math"/>
              </a:rPr>
              <a:t>x</a:t>
            </a:r>
            <a:r>
              <a:rPr lang="es-ES_tradnl" sz="2400" baseline="30000" dirty="0">
                <a:latin typeface="Cambria Math"/>
                <a:cs typeface="Cambria Math"/>
              </a:rPr>
              <a:t>3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dirty="0" smtClean="0">
                <a:latin typeface="Cambria Math"/>
                <a:cs typeface="Cambria Math"/>
              </a:rPr>
              <a:t>– 7 (</a:t>
            </a:r>
            <a:r>
              <a:rPr lang="es-ES_tradnl" sz="2400" dirty="0" err="1">
                <a:latin typeface="Cambria Math"/>
                <a:cs typeface="Cambria Math"/>
              </a:rPr>
              <a:t>mod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i="1" dirty="0">
                <a:latin typeface="Cambria Math"/>
                <a:cs typeface="Cambria Math"/>
              </a:rPr>
              <a:t>p</a:t>
            </a:r>
            <a:r>
              <a:rPr lang="es-ES_tradnl" sz="2400" dirty="0">
                <a:latin typeface="Cambria Math"/>
                <a:cs typeface="Cambria Math"/>
              </a:rPr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484499"/>
            <a:ext cx="4526038" cy="19389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Addition: </a:t>
            </a:r>
            <a:r>
              <a:rPr lang="en-US" sz="2400" i="1" dirty="0" smtClean="0">
                <a:latin typeface="Cambria Math"/>
                <a:cs typeface="Cambria Math"/>
              </a:rPr>
              <a:t>P</a:t>
            </a:r>
            <a:r>
              <a:rPr lang="en-US" sz="2400" dirty="0" smtClean="0">
                <a:latin typeface="Cambria Math"/>
                <a:cs typeface="Cambria Math"/>
              </a:rPr>
              <a:t> +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</a:p>
          <a:p>
            <a:r>
              <a:rPr lang="en-US" sz="2400" dirty="0">
                <a:latin typeface="Cambria Math"/>
                <a:cs typeface="Cambria Math"/>
              </a:rPr>
              <a:t> </a:t>
            </a:r>
            <a:r>
              <a:rPr lang="en-US" sz="2400" dirty="0" smtClean="0">
                <a:latin typeface="Cambria Math"/>
                <a:cs typeface="Cambria Math"/>
              </a:rPr>
              <a:t>  </a:t>
            </a:r>
            <a:r>
              <a:rPr lang="en-US" sz="2400" dirty="0" smtClean="0"/>
              <a:t>= intersection of curve with line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 through </a:t>
            </a:r>
            <a:r>
              <a:rPr lang="en-US" sz="2400" i="1" dirty="0" smtClean="0">
                <a:latin typeface="Cambria Math"/>
                <a:cs typeface="Cambria Math"/>
              </a:rPr>
              <a:t>P </a:t>
            </a:r>
            <a:r>
              <a:rPr lang="en-US" sz="2400" dirty="0" smtClean="0"/>
              <a:t>and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Multiplication: repeated addition</a:t>
            </a:r>
          </a:p>
          <a:p>
            <a:r>
              <a:rPr lang="en-US" sz="2400" i="1" dirty="0" err="1" smtClean="0">
                <a:latin typeface="Cambria Math"/>
                <a:cs typeface="Cambria Math"/>
              </a:rPr>
              <a:t>kP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 smtClean="0"/>
              <a:t>= </a:t>
            </a:r>
            <a:r>
              <a:rPr lang="en-US" sz="2400" i="1" dirty="0" smtClean="0">
                <a:latin typeface="Cambria Math"/>
                <a:cs typeface="Cambria Math"/>
              </a:rPr>
              <a:t>P </a:t>
            </a:r>
            <a:r>
              <a:rPr lang="en-US" sz="2400" dirty="0" smtClean="0">
                <a:latin typeface="Cambria Math"/>
                <a:cs typeface="Cambria Math"/>
              </a:rPr>
              <a:t>+</a:t>
            </a:r>
            <a:r>
              <a:rPr lang="en-US" sz="2400" i="1" dirty="0" smtClean="0">
                <a:latin typeface="Cambria Math"/>
                <a:cs typeface="Cambria Math"/>
              </a:rPr>
              <a:t> P </a:t>
            </a:r>
            <a:r>
              <a:rPr lang="en-US" sz="2400" dirty="0" smtClean="0">
                <a:latin typeface="Cambria Math"/>
                <a:cs typeface="Cambria Math"/>
              </a:rPr>
              <a:t>+</a:t>
            </a:r>
            <a:r>
              <a:rPr lang="en-US" sz="2400" i="1" dirty="0" smtClean="0">
                <a:latin typeface="Cambria Math"/>
                <a:cs typeface="Cambria Math"/>
              </a:rPr>
              <a:t> … </a:t>
            </a:r>
            <a:r>
              <a:rPr lang="en-US" sz="2400" dirty="0" smtClean="0">
                <a:latin typeface="Cambria Math"/>
                <a:cs typeface="Cambria Math"/>
              </a:rPr>
              <a:t>+</a:t>
            </a:r>
            <a:r>
              <a:rPr lang="en-US" sz="2400" i="1" dirty="0" smtClean="0">
                <a:latin typeface="Cambria Math"/>
                <a:cs typeface="Cambria Math"/>
              </a:rPr>
              <a:t> P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0571" y="1594229"/>
            <a:ext cx="559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Discrete</a:t>
            </a:r>
            <a:r>
              <a:rPr lang="en-US" sz="2800" dirty="0" smtClean="0"/>
              <a:t> values: </a:t>
            </a:r>
            <a:r>
              <a:rPr lang="en-US" sz="2800" i="1" dirty="0" smtClean="0">
                <a:latin typeface="Cambria Math"/>
                <a:cs typeface="Cambria Math"/>
              </a:rPr>
              <a:t>x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y</a:t>
            </a:r>
            <a:r>
              <a:rPr lang="en-US" sz="2800" dirty="0" smtClean="0"/>
              <a:t> are integers!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4089746"/>
            <a:ext cx="468085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Elliptic Curves are primarily used in asymmetric crypto – but also in Dual EC PRNG</a:t>
            </a:r>
            <a:endParaRPr lang="en-US" dirty="0"/>
          </a:p>
        </p:txBody>
      </p:sp>
      <p:sp>
        <p:nvSpPr>
          <p:cNvPr id="17410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579938" y="311944"/>
            <a:ext cx="1725612" cy="615554"/>
          </a:xfrm>
          <a:custGeom>
            <a:avLst/>
            <a:gdLst>
              <a:gd name="T0" fmla="+- 0 12966 12722"/>
              <a:gd name="T1" fmla="*/ T0 w 4792"/>
              <a:gd name="T2" fmla="+- 0 3217 1154"/>
              <a:gd name="T3" fmla="*/ 3217 h 2280"/>
              <a:gd name="T4" fmla="+- 0 13059 12722"/>
              <a:gd name="T5" fmla="*/ T4 w 4792"/>
              <a:gd name="T6" fmla="+- 0 3201 1154"/>
              <a:gd name="T7" fmla="*/ 3201 h 2280"/>
              <a:gd name="T8" fmla="+- 0 13620 12722"/>
              <a:gd name="T9" fmla="*/ T8 w 4792"/>
              <a:gd name="T10" fmla="+- 0 3306 1154"/>
              <a:gd name="T11" fmla="*/ 3306 h 2280"/>
              <a:gd name="T12" fmla="+- 0 14282 12722"/>
              <a:gd name="T13" fmla="*/ T12 w 4792"/>
              <a:gd name="T14" fmla="+- 0 3311 1154"/>
              <a:gd name="T15" fmla="*/ 3311 h 2280"/>
              <a:gd name="T16" fmla="+- 0 14520 12722"/>
              <a:gd name="T17" fmla="*/ T16 w 4792"/>
              <a:gd name="T18" fmla="+- 0 3236 1154"/>
              <a:gd name="T19" fmla="*/ 3236 h 2280"/>
              <a:gd name="T20" fmla="+- 0 15083 12722"/>
              <a:gd name="T21" fmla="*/ T20 w 4792"/>
              <a:gd name="T22" fmla="+- 0 3232 1154"/>
              <a:gd name="T23" fmla="*/ 3232 h 2280"/>
              <a:gd name="T24" fmla="+- 0 15631 12722"/>
              <a:gd name="T25" fmla="*/ T24 w 4792"/>
              <a:gd name="T26" fmla="+- 0 3433 1154"/>
              <a:gd name="T27" fmla="*/ 3433 h 2280"/>
              <a:gd name="T28" fmla="+- 0 16116 12722"/>
              <a:gd name="T29" fmla="*/ T28 w 4792"/>
              <a:gd name="T30" fmla="+- 0 3260 1154"/>
              <a:gd name="T31" fmla="*/ 3260 h 2280"/>
              <a:gd name="T32" fmla="+- 0 16752 12722"/>
              <a:gd name="T33" fmla="*/ T32 w 4792"/>
              <a:gd name="T34" fmla="+- 0 3254 1154"/>
              <a:gd name="T35" fmla="*/ 3254 h 2280"/>
              <a:gd name="T36" fmla="+- 0 16869 12722"/>
              <a:gd name="T37" fmla="*/ T36 w 4792"/>
              <a:gd name="T38" fmla="+- 0 3222 1154"/>
              <a:gd name="T39" fmla="*/ 3222 h 2280"/>
              <a:gd name="T40" fmla="+- 0 12727 12722"/>
              <a:gd name="T41" fmla="*/ T40 w 4792"/>
              <a:gd name="T42" fmla="+- 0 1154 1154"/>
              <a:gd name="T43" fmla="*/ 1154 h 2280"/>
              <a:gd name="T44" fmla="+- 0 12750 12722"/>
              <a:gd name="T45" fmla="*/ T44 w 4792"/>
              <a:gd name="T46" fmla="+- 0 1441 1154"/>
              <a:gd name="T47" fmla="*/ 1441 h 2280"/>
              <a:gd name="T48" fmla="+- 0 12757 12722"/>
              <a:gd name="T49" fmla="*/ T48 w 4792"/>
              <a:gd name="T50" fmla="+- 0 1625 1154"/>
              <a:gd name="T51" fmla="*/ 1625 h 2280"/>
              <a:gd name="T52" fmla="+- 0 12752 12722"/>
              <a:gd name="T53" fmla="*/ T52 w 4792"/>
              <a:gd name="T54" fmla="+- 0 1643 1154"/>
              <a:gd name="T55" fmla="*/ 1643 h 2280"/>
              <a:gd name="T56" fmla="+- 0 12960 12722"/>
              <a:gd name="T57" fmla="*/ T56 w 4792"/>
              <a:gd name="T58" fmla="+- 0 1187 1154"/>
              <a:gd name="T59" fmla="*/ 1187 h 2280"/>
              <a:gd name="T60" fmla="+- 0 12937 12722"/>
              <a:gd name="T61" fmla="*/ T60 w 4792"/>
              <a:gd name="T62" fmla="+- 0 1411 1154"/>
              <a:gd name="T63" fmla="*/ 1411 h 2280"/>
              <a:gd name="T64" fmla="+- 0 12975 12722"/>
              <a:gd name="T65" fmla="*/ T64 w 4792"/>
              <a:gd name="T66" fmla="+- 0 1633 1154"/>
              <a:gd name="T67" fmla="*/ 1633 h 2280"/>
              <a:gd name="T68" fmla="+- 0 12986 12722"/>
              <a:gd name="T69" fmla="*/ T68 w 4792"/>
              <a:gd name="T70" fmla="+- 0 1674 1154"/>
              <a:gd name="T71" fmla="*/ 1674 h 2280"/>
              <a:gd name="T72" fmla="+- 0 17191 12722"/>
              <a:gd name="T73" fmla="*/ T72 w 4792"/>
              <a:gd name="T74" fmla="+- 0 1242 1154"/>
              <a:gd name="T75" fmla="*/ 1242 h 2280"/>
              <a:gd name="T76" fmla="+- 0 17228 12722"/>
              <a:gd name="T77" fmla="*/ T76 w 4792"/>
              <a:gd name="T78" fmla="+- 0 1497 1154"/>
              <a:gd name="T79" fmla="*/ 1497 h 2280"/>
              <a:gd name="T80" fmla="+- 0 17245 12722"/>
              <a:gd name="T81" fmla="*/ T80 w 4792"/>
              <a:gd name="T82" fmla="+- 0 1801 1154"/>
              <a:gd name="T83" fmla="*/ 1801 h 2280"/>
              <a:gd name="T84" fmla="+- 0 17281 12722"/>
              <a:gd name="T85" fmla="*/ T84 w 4792"/>
              <a:gd name="T86" fmla="+- 0 1934 1154"/>
              <a:gd name="T87" fmla="*/ 1934 h 2280"/>
              <a:gd name="T88" fmla="+- 0 17292 12722"/>
              <a:gd name="T89" fmla="*/ T88 w 4792"/>
              <a:gd name="T90" fmla="+- 0 1907 1154"/>
              <a:gd name="T91" fmla="*/ 1907 h 2280"/>
              <a:gd name="T92" fmla="+- 0 17424 12722"/>
              <a:gd name="T93" fmla="*/ T92 w 4792"/>
              <a:gd name="T94" fmla="+- 0 1535 1154"/>
              <a:gd name="T95" fmla="*/ 1535 h 2280"/>
              <a:gd name="T96" fmla="+- 0 17491 12722"/>
              <a:gd name="T97" fmla="*/ T96 w 4792"/>
              <a:gd name="T98" fmla="+- 0 1995 1154"/>
              <a:gd name="T99" fmla="*/ 1995 h 2280"/>
              <a:gd name="T100" fmla="+- 0 17513 12722"/>
              <a:gd name="T101" fmla="*/ T100 w 4792"/>
              <a:gd name="T102" fmla="+- 0 2091 1154"/>
              <a:gd name="T103" fmla="*/ 2091 h 228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</a:cxnLst>
            <a:rect l="0" t="0" r="r" b="b"/>
            <a:pathLst>
              <a:path w="4792" h="2280" extrusionOk="0">
                <a:moveTo>
                  <a:pt x="244" y="2063"/>
                </a:moveTo>
                <a:cubicBezTo>
                  <a:pt x="273" y="2058"/>
                  <a:pt x="306" y="2051"/>
                  <a:pt x="337" y="2047"/>
                </a:cubicBezTo>
                <a:cubicBezTo>
                  <a:pt x="528" y="2021"/>
                  <a:pt x="714" y="2115"/>
                  <a:pt x="898" y="2152"/>
                </a:cubicBezTo>
                <a:cubicBezTo>
                  <a:pt x="1110" y="2195"/>
                  <a:pt x="1347" y="2197"/>
                  <a:pt x="1560" y="2157"/>
                </a:cubicBezTo>
                <a:cubicBezTo>
                  <a:pt x="1644" y="2141"/>
                  <a:pt x="1718" y="2109"/>
                  <a:pt x="1798" y="2082"/>
                </a:cubicBezTo>
                <a:cubicBezTo>
                  <a:pt x="1992" y="2015"/>
                  <a:pt x="2163" y="2015"/>
                  <a:pt x="2361" y="2078"/>
                </a:cubicBezTo>
                <a:cubicBezTo>
                  <a:pt x="2525" y="2130"/>
                  <a:pt x="2732" y="2292"/>
                  <a:pt x="2909" y="2279"/>
                </a:cubicBezTo>
                <a:cubicBezTo>
                  <a:pt x="3083" y="2266"/>
                  <a:pt x="3229" y="2154"/>
                  <a:pt x="3394" y="2106"/>
                </a:cubicBezTo>
                <a:cubicBezTo>
                  <a:pt x="3613" y="2043"/>
                  <a:pt x="3813" y="2116"/>
                  <a:pt x="4030" y="2100"/>
                </a:cubicBezTo>
                <a:cubicBezTo>
                  <a:pt x="4091" y="2092"/>
                  <a:pt x="4111" y="2090"/>
                  <a:pt x="4147" y="2068"/>
                </a:cubicBezTo>
              </a:path>
              <a:path w="4792" h="2280" extrusionOk="0">
                <a:moveTo>
                  <a:pt x="5" y="0"/>
                </a:moveTo>
                <a:cubicBezTo>
                  <a:pt x="2" y="98"/>
                  <a:pt x="17" y="189"/>
                  <a:pt x="28" y="287"/>
                </a:cubicBezTo>
                <a:cubicBezTo>
                  <a:pt x="35" y="347"/>
                  <a:pt x="44" y="411"/>
                  <a:pt x="35" y="471"/>
                </a:cubicBezTo>
                <a:cubicBezTo>
                  <a:pt x="33" y="477"/>
                  <a:pt x="32" y="483"/>
                  <a:pt x="30" y="489"/>
                </a:cubicBezTo>
              </a:path>
              <a:path w="4792" h="2280" extrusionOk="0">
                <a:moveTo>
                  <a:pt x="238" y="33"/>
                </a:moveTo>
                <a:cubicBezTo>
                  <a:pt x="220" y="112"/>
                  <a:pt x="210" y="176"/>
                  <a:pt x="215" y="257"/>
                </a:cubicBezTo>
                <a:cubicBezTo>
                  <a:pt x="220" y="332"/>
                  <a:pt x="236" y="406"/>
                  <a:pt x="253" y="479"/>
                </a:cubicBezTo>
                <a:cubicBezTo>
                  <a:pt x="257" y="493"/>
                  <a:pt x="260" y="506"/>
                  <a:pt x="264" y="520"/>
                </a:cubicBezTo>
              </a:path>
              <a:path w="4792" h="2280" extrusionOk="0">
                <a:moveTo>
                  <a:pt x="4469" y="88"/>
                </a:moveTo>
                <a:cubicBezTo>
                  <a:pt x="4490" y="174"/>
                  <a:pt x="4500" y="255"/>
                  <a:pt x="4506" y="343"/>
                </a:cubicBezTo>
                <a:cubicBezTo>
                  <a:pt x="4513" y="444"/>
                  <a:pt x="4516" y="546"/>
                  <a:pt x="4523" y="647"/>
                </a:cubicBezTo>
                <a:cubicBezTo>
                  <a:pt x="4523" y="652"/>
                  <a:pt x="4531" y="802"/>
                  <a:pt x="4559" y="780"/>
                </a:cubicBezTo>
                <a:cubicBezTo>
                  <a:pt x="4563" y="771"/>
                  <a:pt x="4566" y="762"/>
                  <a:pt x="4570" y="753"/>
                </a:cubicBezTo>
              </a:path>
              <a:path w="4792" h="2280" extrusionOk="0">
                <a:moveTo>
                  <a:pt x="4702" y="381"/>
                </a:moveTo>
                <a:cubicBezTo>
                  <a:pt x="4725" y="534"/>
                  <a:pt x="4739" y="689"/>
                  <a:pt x="4769" y="841"/>
                </a:cubicBezTo>
                <a:cubicBezTo>
                  <a:pt x="4776" y="873"/>
                  <a:pt x="4784" y="905"/>
                  <a:pt x="4791" y="937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1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983163" y="1319213"/>
            <a:ext cx="2360612" cy="884635"/>
          </a:xfrm>
          <a:custGeom>
            <a:avLst/>
            <a:gdLst>
              <a:gd name="T0" fmla="+- 0 17549 13843"/>
              <a:gd name="T1" fmla="*/ T0 w 6557"/>
              <a:gd name="T2" fmla="+- 0 4933 4888"/>
              <a:gd name="T3" fmla="*/ 4933 h 3273"/>
              <a:gd name="T4" fmla="+- 0 17549 13843"/>
              <a:gd name="T5" fmla="*/ T4 w 6557"/>
              <a:gd name="T6" fmla="+- 0 4888 4888"/>
              <a:gd name="T7" fmla="*/ 4888 h 3273"/>
              <a:gd name="T8" fmla="+- 0 17532 13843"/>
              <a:gd name="T9" fmla="*/ T8 w 6557"/>
              <a:gd name="T10" fmla="+- 0 4979 4888"/>
              <a:gd name="T11" fmla="*/ 4979 h 3273"/>
              <a:gd name="T12" fmla="+- 0 17541 13843"/>
              <a:gd name="T13" fmla="*/ T12 w 6557"/>
              <a:gd name="T14" fmla="+- 0 5201 4888"/>
              <a:gd name="T15" fmla="*/ 5201 h 3273"/>
              <a:gd name="T16" fmla="+- 0 17601 13843"/>
              <a:gd name="T17" fmla="*/ T16 w 6557"/>
              <a:gd name="T18" fmla="+- 0 5511 4888"/>
              <a:gd name="T19" fmla="*/ 5511 h 3273"/>
              <a:gd name="T20" fmla="+- 0 17656 13843"/>
              <a:gd name="T21" fmla="*/ T20 w 6557"/>
              <a:gd name="T22" fmla="+- 0 5936 4888"/>
              <a:gd name="T23" fmla="*/ 5936 h 3273"/>
              <a:gd name="T24" fmla="+- 0 17647 13843"/>
              <a:gd name="T25" fmla="*/ T24 w 6557"/>
              <a:gd name="T26" fmla="+- 0 6002 4888"/>
              <a:gd name="T27" fmla="*/ 6002 h 3273"/>
              <a:gd name="T28" fmla="+- 0 17458 13843"/>
              <a:gd name="T29" fmla="*/ T28 w 6557"/>
              <a:gd name="T30" fmla="+- 0 5914 4888"/>
              <a:gd name="T31" fmla="*/ 5914 h 3273"/>
              <a:gd name="T32" fmla="+- 0 16938 13843"/>
              <a:gd name="T33" fmla="*/ T32 w 6557"/>
              <a:gd name="T34" fmla="+- 0 5897 4888"/>
              <a:gd name="T35" fmla="*/ 5897 h 3273"/>
              <a:gd name="T36" fmla="+- 0 16541 13843"/>
              <a:gd name="T37" fmla="*/ T36 w 6557"/>
              <a:gd name="T38" fmla="+- 0 5888 4888"/>
              <a:gd name="T39" fmla="*/ 5888 h 3273"/>
              <a:gd name="T40" fmla="+- 0 14052 13843"/>
              <a:gd name="T41" fmla="*/ T40 w 6557"/>
              <a:gd name="T42" fmla="+- 0 5940 4888"/>
              <a:gd name="T43" fmla="*/ 5940 h 3273"/>
              <a:gd name="T44" fmla="+- 0 13920 13843"/>
              <a:gd name="T45" fmla="*/ T44 w 6557"/>
              <a:gd name="T46" fmla="+- 0 5909 4888"/>
              <a:gd name="T47" fmla="*/ 5909 h 3273"/>
              <a:gd name="T48" fmla="+- 0 13877 13843"/>
              <a:gd name="T49" fmla="*/ T48 w 6557"/>
              <a:gd name="T50" fmla="+- 0 5730 4888"/>
              <a:gd name="T51" fmla="*/ 5730 h 3273"/>
              <a:gd name="T52" fmla="+- 0 13871 13843"/>
              <a:gd name="T53" fmla="*/ T52 w 6557"/>
              <a:gd name="T54" fmla="+- 0 5600 4888"/>
              <a:gd name="T55" fmla="*/ 5600 h 3273"/>
              <a:gd name="T56" fmla="+- 0 20211 13843"/>
              <a:gd name="T57" fmla="*/ T56 w 6557"/>
              <a:gd name="T58" fmla="+- 0 8105 4888"/>
              <a:gd name="T59" fmla="*/ 8105 h 3273"/>
              <a:gd name="T60" fmla="+- 0 20300 13843"/>
              <a:gd name="T61" fmla="*/ T60 w 6557"/>
              <a:gd name="T62" fmla="+- 0 8122 4888"/>
              <a:gd name="T63" fmla="*/ 8122 h 3273"/>
              <a:gd name="T64" fmla="+- 0 20313 13843"/>
              <a:gd name="T65" fmla="*/ T64 w 6557"/>
              <a:gd name="T66" fmla="+- 0 8155 4888"/>
              <a:gd name="T67" fmla="*/ 8155 h 3273"/>
              <a:gd name="T68" fmla="+- 0 18960 13843"/>
              <a:gd name="T69" fmla="*/ T68 w 6557"/>
              <a:gd name="T70" fmla="+- 0 5876 4888"/>
              <a:gd name="T71" fmla="*/ 5876 h 3273"/>
              <a:gd name="T72" fmla="+- 0 19008 13843"/>
              <a:gd name="T73" fmla="*/ T72 w 6557"/>
              <a:gd name="T74" fmla="+- 0 5812 4888"/>
              <a:gd name="T75" fmla="*/ 5812 h 3273"/>
              <a:gd name="T76" fmla="+- 0 19022 13843"/>
              <a:gd name="T77" fmla="*/ T76 w 6557"/>
              <a:gd name="T78" fmla="+- 0 5788 4888"/>
              <a:gd name="T79" fmla="*/ 5788 h 3273"/>
              <a:gd name="T80" fmla="+- 0 20352 13843"/>
              <a:gd name="T81" fmla="*/ T80 w 6557"/>
              <a:gd name="T82" fmla="+- 0 5160 4888"/>
              <a:gd name="T83" fmla="*/ 5160 h 3273"/>
              <a:gd name="T84" fmla="+- 0 20347 13843"/>
              <a:gd name="T85" fmla="*/ T84 w 6557"/>
              <a:gd name="T86" fmla="+- 0 5201 4888"/>
              <a:gd name="T87" fmla="*/ 5201 h 3273"/>
              <a:gd name="T88" fmla="+- 0 20363 13843"/>
              <a:gd name="T89" fmla="*/ T88 w 6557"/>
              <a:gd name="T90" fmla="+- 0 5298 4888"/>
              <a:gd name="T91" fmla="*/ 5298 h 3273"/>
              <a:gd name="T92" fmla="+- 0 20397 13843"/>
              <a:gd name="T93" fmla="*/ T92 w 6557"/>
              <a:gd name="T94" fmla="+- 0 5421 4888"/>
              <a:gd name="T95" fmla="*/ 5421 h 3273"/>
              <a:gd name="T96" fmla="+- 0 20373 13843"/>
              <a:gd name="T97" fmla="*/ T96 w 6557"/>
              <a:gd name="T98" fmla="+- 0 5533 4888"/>
              <a:gd name="T99" fmla="*/ 5533 h 3273"/>
              <a:gd name="T100" fmla="+- 0 20230 13843"/>
              <a:gd name="T101" fmla="*/ T100 w 6557"/>
              <a:gd name="T102" fmla="+- 0 5574 4888"/>
              <a:gd name="T103" fmla="*/ 5574 h 3273"/>
              <a:gd name="T104" fmla="+- 0 20092 13843"/>
              <a:gd name="T105" fmla="*/ T104 w 6557"/>
              <a:gd name="T106" fmla="+- 0 5543 4888"/>
              <a:gd name="T107" fmla="*/ 5543 h 3273"/>
              <a:gd name="T108" fmla="+- 0 19910 13843"/>
              <a:gd name="T109" fmla="*/ T108 w 6557"/>
              <a:gd name="T110" fmla="+- 0 5473 4888"/>
              <a:gd name="T111" fmla="*/ 5473 h 3273"/>
              <a:gd name="T112" fmla="+- 0 19666 13843"/>
              <a:gd name="T113" fmla="*/ T112 w 6557"/>
              <a:gd name="T114" fmla="+- 0 5348 4888"/>
              <a:gd name="T115" fmla="*/ 5348 h 3273"/>
              <a:gd name="T116" fmla="+- 0 19573 13843"/>
              <a:gd name="T117" fmla="*/ T116 w 6557"/>
              <a:gd name="T118" fmla="+- 0 5254 4888"/>
              <a:gd name="T119" fmla="*/ 5254 h 3273"/>
              <a:gd name="T120" fmla="+- 0 19584 13843"/>
              <a:gd name="T121" fmla="*/ T120 w 6557"/>
              <a:gd name="T122" fmla="+- 0 5181 4888"/>
              <a:gd name="T123" fmla="*/ 5181 h 327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6557" h="3273" extrusionOk="0">
                <a:moveTo>
                  <a:pt x="3706" y="45"/>
                </a:moveTo>
                <a:cubicBezTo>
                  <a:pt x="3706" y="30"/>
                  <a:pt x="3707" y="16"/>
                  <a:pt x="3706" y="0"/>
                </a:cubicBezTo>
                <a:cubicBezTo>
                  <a:pt x="3699" y="30"/>
                  <a:pt x="3691" y="60"/>
                  <a:pt x="3689" y="91"/>
                </a:cubicBezTo>
                <a:cubicBezTo>
                  <a:pt x="3685" y="165"/>
                  <a:pt x="3687" y="240"/>
                  <a:pt x="3698" y="313"/>
                </a:cubicBezTo>
                <a:cubicBezTo>
                  <a:pt x="3714" y="417"/>
                  <a:pt x="3735" y="521"/>
                  <a:pt x="3758" y="623"/>
                </a:cubicBezTo>
                <a:cubicBezTo>
                  <a:pt x="3790" y="766"/>
                  <a:pt x="3817" y="901"/>
                  <a:pt x="3813" y="1048"/>
                </a:cubicBezTo>
                <a:cubicBezTo>
                  <a:pt x="3812" y="1074"/>
                  <a:pt x="3809" y="1089"/>
                  <a:pt x="3804" y="1114"/>
                </a:cubicBezTo>
              </a:path>
              <a:path w="6557" h="3273" extrusionOk="0">
                <a:moveTo>
                  <a:pt x="3615" y="1026"/>
                </a:moveTo>
                <a:cubicBezTo>
                  <a:pt x="3442" y="1020"/>
                  <a:pt x="3268" y="1014"/>
                  <a:pt x="3095" y="1009"/>
                </a:cubicBezTo>
                <a:cubicBezTo>
                  <a:pt x="2963" y="1005"/>
                  <a:pt x="2831" y="1001"/>
                  <a:pt x="2698" y="1000"/>
                </a:cubicBezTo>
                <a:cubicBezTo>
                  <a:pt x="1871" y="995"/>
                  <a:pt x="1035" y="1129"/>
                  <a:pt x="209" y="1052"/>
                </a:cubicBezTo>
                <a:cubicBezTo>
                  <a:pt x="181" y="1049"/>
                  <a:pt x="94" y="1051"/>
                  <a:pt x="77" y="1021"/>
                </a:cubicBezTo>
                <a:cubicBezTo>
                  <a:pt x="54" y="982"/>
                  <a:pt x="56" y="892"/>
                  <a:pt x="34" y="842"/>
                </a:cubicBezTo>
                <a:cubicBezTo>
                  <a:pt x="1" y="767"/>
                  <a:pt x="13" y="785"/>
                  <a:pt x="28" y="712"/>
                </a:cubicBezTo>
              </a:path>
              <a:path w="6557" h="3273" extrusionOk="0">
                <a:moveTo>
                  <a:pt x="6368" y="3217"/>
                </a:moveTo>
                <a:cubicBezTo>
                  <a:pt x="6402" y="3219"/>
                  <a:pt x="6426" y="3218"/>
                  <a:pt x="6457" y="3234"/>
                </a:cubicBezTo>
                <a:cubicBezTo>
                  <a:pt x="6475" y="3244"/>
                  <a:pt x="6493" y="3264"/>
                  <a:pt x="6470" y="3267"/>
                </a:cubicBezTo>
              </a:path>
              <a:path w="6557" h="3273" extrusionOk="0">
                <a:moveTo>
                  <a:pt x="5117" y="988"/>
                </a:moveTo>
                <a:cubicBezTo>
                  <a:pt x="5134" y="967"/>
                  <a:pt x="5150" y="945"/>
                  <a:pt x="5165" y="924"/>
                </a:cubicBezTo>
                <a:cubicBezTo>
                  <a:pt x="5175" y="912"/>
                  <a:pt x="5178" y="910"/>
                  <a:pt x="5179" y="900"/>
                </a:cubicBezTo>
              </a:path>
              <a:path w="6557" h="3273" extrusionOk="0">
                <a:moveTo>
                  <a:pt x="6509" y="272"/>
                </a:moveTo>
                <a:cubicBezTo>
                  <a:pt x="6508" y="290"/>
                  <a:pt x="6506" y="295"/>
                  <a:pt x="6504" y="313"/>
                </a:cubicBezTo>
                <a:cubicBezTo>
                  <a:pt x="6501" y="347"/>
                  <a:pt x="6510" y="377"/>
                  <a:pt x="6520" y="410"/>
                </a:cubicBezTo>
                <a:cubicBezTo>
                  <a:pt x="6533" y="451"/>
                  <a:pt x="6549" y="490"/>
                  <a:pt x="6554" y="533"/>
                </a:cubicBezTo>
                <a:cubicBezTo>
                  <a:pt x="6559" y="573"/>
                  <a:pt x="6559" y="613"/>
                  <a:pt x="6530" y="645"/>
                </a:cubicBezTo>
                <a:cubicBezTo>
                  <a:pt x="6493" y="686"/>
                  <a:pt x="6437" y="689"/>
                  <a:pt x="6387" y="686"/>
                </a:cubicBezTo>
                <a:cubicBezTo>
                  <a:pt x="6339" y="683"/>
                  <a:pt x="6294" y="671"/>
                  <a:pt x="6249" y="655"/>
                </a:cubicBezTo>
                <a:cubicBezTo>
                  <a:pt x="6188" y="634"/>
                  <a:pt x="6127" y="609"/>
                  <a:pt x="6067" y="585"/>
                </a:cubicBezTo>
                <a:cubicBezTo>
                  <a:pt x="5982" y="551"/>
                  <a:pt x="5899" y="511"/>
                  <a:pt x="5823" y="460"/>
                </a:cubicBezTo>
                <a:cubicBezTo>
                  <a:pt x="5787" y="436"/>
                  <a:pt x="5748" y="408"/>
                  <a:pt x="5730" y="366"/>
                </a:cubicBezTo>
                <a:cubicBezTo>
                  <a:pt x="5715" y="329"/>
                  <a:pt x="5732" y="328"/>
                  <a:pt x="5741" y="293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2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54050" y="1946673"/>
            <a:ext cx="2197100" cy="863203"/>
          </a:xfrm>
          <a:custGeom>
            <a:avLst/>
            <a:gdLst>
              <a:gd name="T0" fmla="+- 0 7921 1819"/>
              <a:gd name="T1" fmla="*/ T0 w 6103"/>
              <a:gd name="T2" fmla="+- 0 7269 7211"/>
              <a:gd name="T3" fmla="*/ 7269 h 3196"/>
              <a:gd name="T4" fmla="+- 0 7815 1819"/>
              <a:gd name="T5" fmla="*/ T4 w 6103"/>
              <a:gd name="T6" fmla="+- 0 7274 7211"/>
              <a:gd name="T7" fmla="*/ 7274 h 3196"/>
              <a:gd name="T8" fmla="+- 0 6471 1819"/>
              <a:gd name="T9" fmla="*/ T8 w 6103"/>
              <a:gd name="T10" fmla="+- 0 7272 7211"/>
              <a:gd name="T11" fmla="*/ 7272 h 3196"/>
              <a:gd name="T12" fmla="+- 0 4304 1819"/>
              <a:gd name="T13" fmla="*/ T12 w 6103"/>
              <a:gd name="T14" fmla="+- 0 7212 7211"/>
              <a:gd name="T15" fmla="*/ 7212 h 3196"/>
              <a:gd name="T16" fmla="+- 0 2607 1819"/>
              <a:gd name="T17" fmla="*/ T16 w 6103"/>
              <a:gd name="T18" fmla="+- 0 7369 7211"/>
              <a:gd name="T19" fmla="*/ 7369 h 3196"/>
              <a:gd name="T20" fmla="+- 0 1844 1819"/>
              <a:gd name="T21" fmla="*/ T20 w 6103"/>
              <a:gd name="T22" fmla="+- 0 7440 7211"/>
              <a:gd name="T23" fmla="*/ 7440 h 3196"/>
              <a:gd name="T24" fmla="+- 0 6988 1819"/>
              <a:gd name="T25" fmla="*/ T24 w 6103"/>
              <a:gd name="T26" fmla="+- 0 10406 7211"/>
              <a:gd name="T27" fmla="*/ 10406 h 3196"/>
              <a:gd name="T28" fmla="+- 0 6923 1819"/>
              <a:gd name="T29" fmla="*/ T28 w 6103"/>
              <a:gd name="T30" fmla="+- 0 10399 7211"/>
              <a:gd name="T31" fmla="*/ 10399 h 3196"/>
              <a:gd name="T32" fmla="+- 0 6793 1819"/>
              <a:gd name="T33" fmla="*/ T32 w 6103"/>
              <a:gd name="T34" fmla="+- 0 10386 7211"/>
              <a:gd name="T35" fmla="*/ 10386 h 3196"/>
              <a:gd name="T36" fmla="+- 0 6576 1819"/>
              <a:gd name="T37" fmla="*/ T36 w 6103"/>
              <a:gd name="T38" fmla="+- 0 10376 7211"/>
              <a:gd name="T39" fmla="*/ 10376 h 3196"/>
              <a:gd name="T40" fmla="+- 0 5980 1819"/>
              <a:gd name="T41" fmla="*/ T40 w 6103"/>
              <a:gd name="T42" fmla="+- 0 10346 7211"/>
              <a:gd name="T43" fmla="*/ 10346 h 3196"/>
              <a:gd name="T44" fmla="+- 0 5689 1819"/>
              <a:gd name="T45" fmla="*/ T44 w 6103"/>
              <a:gd name="T46" fmla="+- 0 10341 7211"/>
              <a:gd name="T47" fmla="*/ 10341 h 3196"/>
              <a:gd name="T48" fmla="+- 0 5175 1819"/>
              <a:gd name="T49" fmla="*/ T48 w 6103"/>
              <a:gd name="T50" fmla="+- 0 10376 7211"/>
              <a:gd name="T51" fmla="*/ 10376 h 3196"/>
              <a:gd name="T52" fmla="+- 0 4916 1819"/>
              <a:gd name="T53" fmla="*/ T52 w 6103"/>
              <a:gd name="T54" fmla="+- 0 10374 7211"/>
              <a:gd name="T55" fmla="*/ 10374 h 3196"/>
              <a:gd name="T56" fmla="+- 0 4905 1819"/>
              <a:gd name="T57" fmla="*/ T56 w 6103"/>
              <a:gd name="T58" fmla="+- 0 10375 7211"/>
              <a:gd name="T59" fmla="*/ 10375 h 319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</a:cxnLst>
            <a:rect l="0" t="0" r="r" b="b"/>
            <a:pathLst>
              <a:path w="6103" h="3196" extrusionOk="0">
                <a:moveTo>
                  <a:pt x="6102" y="58"/>
                </a:moveTo>
                <a:cubicBezTo>
                  <a:pt x="6068" y="60"/>
                  <a:pt x="6031" y="62"/>
                  <a:pt x="5996" y="63"/>
                </a:cubicBezTo>
                <a:cubicBezTo>
                  <a:pt x="5549" y="78"/>
                  <a:pt x="5100" y="48"/>
                  <a:pt x="4652" y="61"/>
                </a:cubicBezTo>
                <a:cubicBezTo>
                  <a:pt x="3931" y="81"/>
                  <a:pt x="3206" y="13"/>
                  <a:pt x="2485" y="1"/>
                </a:cubicBezTo>
                <a:cubicBezTo>
                  <a:pt x="1917" y="-8"/>
                  <a:pt x="1350" y="89"/>
                  <a:pt x="788" y="158"/>
                </a:cubicBezTo>
                <a:cubicBezTo>
                  <a:pt x="565" y="185"/>
                  <a:pt x="155" y="228"/>
                  <a:pt x="25" y="229"/>
                </a:cubicBezTo>
              </a:path>
              <a:path w="6103" h="3196" extrusionOk="0">
                <a:moveTo>
                  <a:pt x="5169" y="3195"/>
                </a:moveTo>
                <a:cubicBezTo>
                  <a:pt x="5147" y="3193"/>
                  <a:pt x="5126" y="3190"/>
                  <a:pt x="5104" y="3188"/>
                </a:cubicBezTo>
                <a:cubicBezTo>
                  <a:pt x="5061" y="3183"/>
                  <a:pt x="5017" y="3178"/>
                  <a:pt x="4974" y="3175"/>
                </a:cubicBezTo>
                <a:cubicBezTo>
                  <a:pt x="4902" y="3170"/>
                  <a:pt x="4829" y="3167"/>
                  <a:pt x="4757" y="3165"/>
                </a:cubicBezTo>
                <a:cubicBezTo>
                  <a:pt x="4558" y="3159"/>
                  <a:pt x="4360" y="3143"/>
                  <a:pt x="4161" y="3135"/>
                </a:cubicBezTo>
                <a:cubicBezTo>
                  <a:pt x="4064" y="3131"/>
                  <a:pt x="3967" y="3127"/>
                  <a:pt x="3870" y="3130"/>
                </a:cubicBezTo>
                <a:cubicBezTo>
                  <a:pt x="3698" y="3136"/>
                  <a:pt x="3528" y="3157"/>
                  <a:pt x="3356" y="3165"/>
                </a:cubicBezTo>
                <a:cubicBezTo>
                  <a:pt x="3270" y="3169"/>
                  <a:pt x="3182" y="3163"/>
                  <a:pt x="3097" y="3163"/>
                </a:cubicBezTo>
                <a:cubicBezTo>
                  <a:pt x="3093" y="3163"/>
                  <a:pt x="3090" y="3164"/>
                  <a:pt x="3086" y="3164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3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218489" y="2094310"/>
            <a:ext cx="547687" cy="292894"/>
          </a:xfrm>
          <a:custGeom>
            <a:avLst/>
            <a:gdLst>
              <a:gd name="T0" fmla="+- 0 22835 22831"/>
              <a:gd name="T1" fmla="*/ T0 w 1518"/>
              <a:gd name="T2" fmla="+- 0 7793 7758"/>
              <a:gd name="T3" fmla="*/ 7793 h 1083"/>
              <a:gd name="T4" fmla="+- 0 22831 22831"/>
              <a:gd name="T5" fmla="*/ T4 w 1518"/>
              <a:gd name="T6" fmla="+- 0 7758 7758"/>
              <a:gd name="T7" fmla="*/ 7758 h 1083"/>
              <a:gd name="T8" fmla="+- 0 24347 22831"/>
              <a:gd name="T9" fmla="*/ T8 w 1518"/>
              <a:gd name="T10" fmla="+- 0 8793 7758"/>
              <a:gd name="T11" fmla="*/ 8793 h 1083"/>
              <a:gd name="T12" fmla="+- 0 24348 22831"/>
              <a:gd name="T13" fmla="*/ T12 w 1518"/>
              <a:gd name="T14" fmla="+- 0 8840 7758"/>
              <a:gd name="T15" fmla="*/ 8840 h 108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518" h="1083" extrusionOk="0">
                <a:moveTo>
                  <a:pt x="4" y="35"/>
                </a:moveTo>
                <a:cubicBezTo>
                  <a:pt x="35" y="53"/>
                  <a:pt x="4" y="9"/>
                  <a:pt x="0" y="0"/>
                </a:cubicBezTo>
              </a:path>
              <a:path w="1518" h="1083" extrusionOk="0">
                <a:moveTo>
                  <a:pt x="1516" y="1035"/>
                </a:moveTo>
                <a:cubicBezTo>
                  <a:pt x="1516" y="1051"/>
                  <a:pt x="1517" y="1066"/>
                  <a:pt x="1517" y="1082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4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166101" y="1495425"/>
            <a:ext cx="15875" cy="34529"/>
          </a:xfrm>
          <a:custGeom>
            <a:avLst/>
            <a:gdLst>
              <a:gd name="T0" fmla="+- 0 22685 22685"/>
              <a:gd name="T1" fmla="*/ T0 w 44"/>
              <a:gd name="T2" fmla="+- 0 5667 5540"/>
              <a:gd name="T3" fmla="*/ 5667 h 128"/>
              <a:gd name="T4" fmla="+- 0 22686 22685"/>
              <a:gd name="T5" fmla="*/ T4 w 44"/>
              <a:gd name="T6" fmla="+- 0 5624 5540"/>
              <a:gd name="T7" fmla="*/ 5624 h 128"/>
              <a:gd name="T8" fmla="+- 0 22692 22685"/>
              <a:gd name="T9" fmla="*/ T8 w 44"/>
              <a:gd name="T10" fmla="+- 0 5583 5540"/>
              <a:gd name="T11" fmla="*/ 5583 h 128"/>
              <a:gd name="T12" fmla="+- 0 22688 22685"/>
              <a:gd name="T13" fmla="*/ T12 w 44"/>
              <a:gd name="T14" fmla="+- 0 5540 5540"/>
              <a:gd name="T15" fmla="*/ 5540 h 128"/>
              <a:gd name="T16" fmla="+- 0 22710 22685"/>
              <a:gd name="T17" fmla="*/ T16 w 44"/>
              <a:gd name="T18" fmla="+- 0 5553 5540"/>
              <a:gd name="T19" fmla="*/ 5553 h 128"/>
              <a:gd name="T20" fmla="+- 0 22718 22685"/>
              <a:gd name="T21" fmla="*/ T20 w 44"/>
              <a:gd name="T22" fmla="+- 0 5558 5540"/>
              <a:gd name="T23" fmla="*/ 5558 h 128"/>
              <a:gd name="T24" fmla="+- 0 22728 22685"/>
              <a:gd name="T25" fmla="*/ T24 w 44"/>
              <a:gd name="T26" fmla="+- 0 5574 5540"/>
              <a:gd name="T27" fmla="*/ 5574 h 12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</a:cxnLst>
            <a:rect l="0" t="0" r="r" b="b"/>
            <a:pathLst>
              <a:path w="44" h="128" extrusionOk="0">
                <a:moveTo>
                  <a:pt x="0" y="127"/>
                </a:moveTo>
                <a:cubicBezTo>
                  <a:pt x="1" y="84"/>
                  <a:pt x="7" y="43"/>
                  <a:pt x="3" y="0"/>
                </a:cubicBezTo>
                <a:cubicBezTo>
                  <a:pt x="25" y="13"/>
                  <a:pt x="33" y="18"/>
                  <a:pt x="43" y="34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5" name="Comment 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993064" y="1803797"/>
            <a:ext cx="28575" cy="33338"/>
          </a:xfrm>
          <a:custGeom>
            <a:avLst/>
            <a:gdLst>
              <a:gd name="T0" fmla="+- 0 22205 22205"/>
              <a:gd name="T1" fmla="*/ T0 w 79"/>
              <a:gd name="T2" fmla="+- 0 6801 6680"/>
              <a:gd name="T3" fmla="*/ 6801 h 122"/>
              <a:gd name="T4" fmla="+- 0 22223 22205"/>
              <a:gd name="T5" fmla="*/ T4 w 79"/>
              <a:gd name="T6" fmla="+- 0 6765 6680"/>
              <a:gd name="T7" fmla="*/ 6765 h 122"/>
              <a:gd name="T8" fmla="+- 0 22241 22205"/>
              <a:gd name="T9" fmla="*/ T8 w 79"/>
              <a:gd name="T10" fmla="+- 0 6729 6680"/>
              <a:gd name="T11" fmla="*/ 6729 h 122"/>
              <a:gd name="T12" fmla="+- 0 22258 22205"/>
              <a:gd name="T13" fmla="*/ T12 w 79"/>
              <a:gd name="T14" fmla="+- 0 6692 6680"/>
              <a:gd name="T15" fmla="*/ 6692 h 122"/>
              <a:gd name="T16" fmla="+- 0 22265 22205"/>
              <a:gd name="T17" fmla="*/ T16 w 79"/>
              <a:gd name="T18" fmla="+- 0 6676 6680"/>
              <a:gd name="T19" fmla="*/ 6676 h 122"/>
              <a:gd name="T20" fmla="+- 0 22267 22205"/>
              <a:gd name="T21" fmla="*/ T20 w 79"/>
              <a:gd name="T22" fmla="+- 0 6688 6680"/>
              <a:gd name="T23" fmla="*/ 6688 h 122"/>
              <a:gd name="T24" fmla="+- 0 22283 22205"/>
              <a:gd name="T25" fmla="*/ T24 w 79"/>
              <a:gd name="T26" fmla="+- 0 6680 6680"/>
              <a:gd name="T27" fmla="*/ 6680 h 12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</a:cxnLst>
            <a:rect l="0" t="0" r="r" b="b"/>
            <a:pathLst>
              <a:path w="79" h="122" extrusionOk="0">
                <a:moveTo>
                  <a:pt x="0" y="121"/>
                </a:moveTo>
                <a:cubicBezTo>
                  <a:pt x="18" y="85"/>
                  <a:pt x="36" y="49"/>
                  <a:pt x="53" y="12"/>
                </a:cubicBezTo>
                <a:cubicBezTo>
                  <a:pt x="60" y="-4"/>
                  <a:pt x="62" y="8"/>
                  <a:pt x="78" y="0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6" name="Comment 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775576" y="2313385"/>
            <a:ext cx="47625" cy="17859"/>
          </a:xfrm>
          <a:custGeom>
            <a:avLst/>
            <a:gdLst>
              <a:gd name="T0" fmla="+- 0 21730 21597"/>
              <a:gd name="T1" fmla="*/ T0 w 134"/>
              <a:gd name="T2" fmla="+- 0 8635 8570"/>
              <a:gd name="T3" fmla="*/ 8635 h 66"/>
              <a:gd name="T4" fmla="+- 0 21703 21597"/>
              <a:gd name="T5" fmla="*/ T4 w 134"/>
              <a:gd name="T6" fmla="+- 0 8619 8570"/>
              <a:gd name="T7" fmla="*/ 8619 h 66"/>
              <a:gd name="T8" fmla="+- 0 21667 21597"/>
              <a:gd name="T9" fmla="*/ T8 w 134"/>
              <a:gd name="T10" fmla="+- 0 8592 8570"/>
              <a:gd name="T11" fmla="*/ 8592 h 66"/>
              <a:gd name="T12" fmla="+- 0 21635 21597"/>
              <a:gd name="T13" fmla="*/ T12 w 134"/>
              <a:gd name="T14" fmla="+- 0 8584 8570"/>
              <a:gd name="T15" fmla="*/ 8584 h 66"/>
              <a:gd name="T16" fmla="+- 0 21622 21597"/>
              <a:gd name="T17" fmla="*/ T16 w 134"/>
              <a:gd name="T18" fmla="+- 0 8581 8570"/>
              <a:gd name="T19" fmla="*/ 8581 h 66"/>
              <a:gd name="T20" fmla="+- 0 21610 21597"/>
              <a:gd name="T21" fmla="*/ T20 w 134"/>
              <a:gd name="T22" fmla="+- 0 8578 8570"/>
              <a:gd name="T23" fmla="*/ 8578 h 66"/>
              <a:gd name="T24" fmla="+- 0 21597 21597"/>
              <a:gd name="T25" fmla="*/ T24 w 134"/>
              <a:gd name="T26" fmla="+- 0 8570 8570"/>
              <a:gd name="T27" fmla="*/ 8570 h 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</a:cxnLst>
            <a:rect l="0" t="0" r="r" b="b"/>
            <a:pathLst>
              <a:path w="134" h="66" extrusionOk="0">
                <a:moveTo>
                  <a:pt x="133" y="65"/>
                </a:moveTo>
                <a:cubicBezTo>
                  <a:pt x="106" y="49"/>
                  <a:pt x="70" y="22"/>
                  <a:pt x="38" y="14"/>
                </a:cubicBezTo>
                <a:cubicBezTo>
                  <a:pt x="25" y="11"/>
                  <a:pt x="13" y="8"/>
                  <a:pt x="0" y="0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7" name="Comment 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115175" y="3021806"/>
            <a:ext cx="23813" cy="33338"/>
          </a:xfrm>
          <a:custGeom>
            <a:avLst/>
            <a:gdLst>
              <a:gd name="T0" fmla="+- 0 19828 19766"/>
              <a:gd name="T1" fmla="*/ T0 w 63"/>
              <a:gd name="T2" fmla="+- 0 11314 11191"/>
              <a:gd name="T3" fmla="*/ 11314 h 124"/>
              <a:gd name="T4" fmla="+- 0 19800 19766"/>
              <a:gd name="T5" fmla="*/ T4 w 63"/>
              <a:gd name="T6" fmla="+- 0 11284 11191"/>
              <a:gd name="T7" fmla="*/ 11284 h 124"/>
              <a:gd name="T8" fmla="+- 0 19782 19766"/>
              <a:gd name="T9" fmla="*/ T8 w 63"/>
              <a:gd name="T10" fmla="+- 0 11258 11191"/>
              <a:gd name="T11" fmla="*/ 11258 h 124"/>
              <a:gd name="T12" fmla="+- 0 19771 19766"/>
              <a:gd name="T13" fmla="*/ T12 w 63"/>
              <a:gd name="T14" fmla="+- 0 11217 11191"/>
              <a:gd name="T15" fmla="*/ 11217 h 124"/>
              <a:gd name="T16" fmla="+- 0 19769 19766"/>
              <a:gd name="T17" fmla="*/ T16 w 63"/>
              <a:gd name="T18" fmla="+- 0 11208 11191"/>
              <a:gd name="T19" fmla="*/ 11208 h 124"/>
              <a:gd name="T20" fmla="+- 0 19768 19766"/>
              <a:gd name="T21" fmla="*/ T20 w 63"/>
              <a:gd name="T22" fmla="+- 0 11200 11191"/>
              <a:gd name="T23" fmla="*/ 11200 h 124"/>
              <a:gd name="T24" fmla="+- 0 19766 19766"/>
              <a:gd name="T25" fmla="*/ T24 w 63"/>
              <a:gd name="T26" fmla="+- 0 11191 11191"/>
              <a:gd name="T27" fmla="*/ 11191 h 1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</a:cxnLst>
            <a:rect l="0" t="0" r="r" b="b"/>
            <a:pathLst>
              <a:path w="63" h="124" extrusionOk="0">
                <a:moveTo>
                  <a:pt x="62" y="123"/>
                </a:moveTo>
                <a:cubicBezTo>
                  <a:pt x="34" y="93"/>
                  <a:pt x="16" y="67"/>
                  <a:pt x="5" y="26"/>
                </a:cubicBezTo>
                <a:cubicBezTo>
                  <a:pt x="3" y="17"/>
                  <a:pt x="2" y="9"/>
                  <a:pt x="0" y="0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8" name="Comment 1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808914" y="3337322"/>
            <a:ext cx="26987" cy="4763"/>
          </a:xfrm>
          <a:custGeom>
            <a:avLst/>
            <a:gdLst>
              <a:gd name="T0" fmla="+- 0 21693 21693"/>
              <a:gd name="T1" fmla="*/ T0 w 74"/>
              <a:gd name="T2" fmla="+- 0 12362 12362"/>
              <a:gd name="T3" fmla="*/ 12362 h 17"/>
              <a:gd name="T4" fmla="+- 0 21713 21693"/>
              <a:gd name="T5" fmla="*/ T4 w 74"/>
              <a:gd name="T6" fmla="+- 0 12372 12362"/>
              <a:gd name="T7" fmla="*/ 12372 h 17"/>
              <a:gd name="T8" fmla="+- 0 21733 21693"/>
              <a:gd name="T9" fmla="*/ T8 w 74"/>
              <a:gd name="T10" fmla="+- 0 12384 12362"/>
              <a:gd name="T11" fmla="*/ 12384 h 17"/>
              <a:gd name="T12" fmla="+- 0 21757 21693"/>
              <a:gd name="T13" fmla="*/ T12 w 74"/>
              <a:gd name="T14" fmla="+- 0 12376 12362"/>
              <a:gd name="T15" fmla="*/ 12376 h 17"/>
              <a:gd name="T16" fmla="+- 0 21760 21693"/>
              <a:gd name="T17" fmla="*/ T16 w 74"/>
              <a:gd name="T18" fmla="+- 0 12374 12362"/>
              <a:gd name="T19" fmla="*/ 12374 h 17"/>
              <a:gd name="T20" fmla="+- 0 21763 21693"/>
              <a:gd name="T21" fmla="*/ T20 w 74"/>
              <a:gd name="T22" fmla="+- 0 12373 12362"/>
              <a:gd name="T23" fmla="*/ 12373 h 17"/>
              <a:gd name="T24" fmla="+- 0 21766 21693"/>
              <a:gd name="T25" fmla="*/ T24 w 74"/>
              <a:gd name="T26" fmla="+- 0 12371 12362"/>
              <a:gd name="T27" fmla="*/ 12371 h 1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</a:cxnLst>
            <a:rect l="0" t="0" r="r" b="b"/>
            <a:pathLst>
              <a:path w="74" h="17" extrusionOk="0">
                <a:moveTo>
                  <a:pt x="0" y="0"/>
                </a:moveTo>
                <a:cubicBezTo>
                  <a:pt x="20" y="10"/>
                  <a:pt x="40" y="22"/>
                  <a:pt x="64" y="14"/>
                </a:cubicBezTo>
                <a:cubicBezTo>
                  <a:pt x="67" y="12"/>
                  <a:pt x="70" y="11"/>
                  <a:pt x="73" y="9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6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640" y="756047"/>
            <a:ext cx="2540000" cy="3838575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5" idx="4"/>
          </p:cNvCxnSpPr>
          <p:nvPr/>
        </p:nvCxnSpPr>
        <p:spPr>
          <a:xfrm flipV="1">
            <a:off x="7891841" y="1188357"/>
            <a:ext cx="0" cy="3160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04352" y="1063229"/>
            <a:ext cx="271911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ES_tradnl" sz="2400" i="1" dirty="0">
                <a:latin typeface="Cambria Math"/>
                <a:cs typeface="Cambria Math"/>
              </a:rPr>
              <a:t>y</a:t>
            </a:r>
            <a:r>
              <a:rPr lang="es-ES_tradnl" sz="2400" baseline="30000" dirty="0">
                <a:latin typeface="Cambria Math"/>
                <a:cs typeface="Cambria Math"/>
              </a:rPr>
              <a:t>2</a:t>
            </a:r>
            <a:r>
              <a:rPr lang="es-ES_tradnl" sz="2400" dirty="0">
                <a:latin typeface="Cambria Math"/>
                <a:cs typeface="Cambria Math"/>
              </a:rPr>
              <a:t> = </a:t>
            </a:r>
            <a:r>
              <a:rPr lang="es-ES_tradnl" sz="2400" i="1" dirty="0">
                <a:latin typeface="Cambria Math"/>
                <a:cs typeface="Cambria Math"/>
              </a:rPr>
              <a:t>x</a:t>
            </a:r>
            <a:r>
              <a:rPr lang="es-ES_tradnl" sz="2400" baseline="30000" dirty="0">
                <a:latin typeface="Cambria Math"/>
                <a:cs typeface="Cambria Math"/>
              </a:rPr>
              <a:t>3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dirty="0" smtClean="0">
                <a:latin typeface="Cambria Math"/>
                <a:cs typeface="Cambria Math"/>
              </a:rPr>
              <a:t>– 7 (</a:t>
            </a:r>
            <a:r>
              <a:rPr lang="es-ES_tradnl" sz="2400" dirty="0" err="1">
                <a:latin typeface="Cambria Math"/>
                <a:cs typeface="Cambria Math"/>
              </a:rPr>
              <a:t>mod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i="1" dirty="0">
                <a:latin typeface="Cambria Math"/>
                <a:cs typeface="Cambria Math"/>
              </a:rPr>
              <a:t>p</a:t>
            </a:r>
            <a:r>
              <a:rPr lang="es-ES_tradnl" sz="2400" dirty="0">
                <a:latin typeface="Cambria Math"/>
                <a:cs typeface="Cambria Math"/>
              </a:rPr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484499"/>
            <a:ext cx="5021943" cy="224676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Addition: </a:t>
            </a:r>
            <a:r>
              <a:rPr lang="en-US" sz="2800" i="1" dirty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</a:t>
            </a:r>
            <a:r>
              <a:rPr lang="en-US" sz="2800" dirty="0" smtClean="0"/>
              <a:t>= negate intersection of curve 	with line through </a:t>
            </a:r>
            <a:r>
              <a:rPr lang="en-US" sz="2800" i="1" dirty="0" smtClean="0">
                <a:latin typeface="Cambria Math"/>
                <a:cs typeface="Cambria Math"/>
              </a:rPr>
              <a:t>P </a:t>
            </a:r>
            <a:r>
              <a:rPr lang="en-US" sz="2800" dirty="0" smtClean="0"/>
              <a:t>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Multiplication: repeated addition</a:t>
            </a:r>
          </a:p>
          <a:p>
            <a:r>
              <a:rPr lang="en-US" sz="2800" i="1" dirty="0" smtClean="0">
                <a:latin typeface="Cambria Math"/>
                <a:cs typeface="Cambria Math"/>
              </a:rPr>
              <a:t>    </a:t>
            </a:r>
            <a:r>
              <a:rPr lang="en-US" sz="2800" i="1" dirty="0" err="1" smtClean="0">
                <a:latin typeface="Cambria Math"/>
                <a:cs typeface="Cambria Math"/>
              </a:rPr>
              <a:t>kP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dirty="0" smtClean="0"/>
              <a:t>= </a:t>
            </a:r>
            <a:r>
              <a:rPr lang="en-US" sz="2800" i="1" dirty="0" smtClean="0">
                <a:latin typeface="Cambria Math"/>
                <a:cs typeface="Cambria Math"/>
              </a:rPr>
              <a:t>P </a:t>
            </a:r>
            <a:r>
              <a:rPr lang="en-US" sz="2800" dirty="0" smtClean="0">
                <a:latin typeface="Cambria Math"/>
                <a:cs typeface="Cambria Math"/>
              </a:rPr>
              <a:t>+</a:t>
            </a:r>
            <a:r>
              <a:rPr lang="en-US" sz="2800" i="1" dirty="0" smtClean="0">
                <a:latin typeface="Cambria Math"/>
                <a:cs typeface="Cambria Math"/>
              </a:rPr>
              <a:t> P </a:t>
            </a:r>
            <a:r>
              <a:rPr lang="en-US" sz="2800" dirty="0" smtClean="0">
                <a:latin typeface="Cambria Math"/>
                <a:cs typeface="Cambria Math"/>
              </a:rPr>
              <a:t>+</a:t>
            </a:r>
            <a:r>
              <a:rPr lang="en-US" sz="2800" i="1" dirty="0" smtClean="0">
                <a:latin typeface="Cambria Math"/>
                <a:cs typeface="Cambria Math"/>
              </a:rPr>
              <a:t> … </a:t>
            </a:r>
            <a:r>
              <a:rPr lang="en-US" sz="2800" dirty="0" smtClean="0">
                <a:latin typeface="Cambria Math"/>
                <a:cs typeface="Cambria Math"/>
              </a:rPr>
              <a:t>+</a:t>
            </a:r>
            <a:r>
              <a:rPr lang="en-US" sz="2800" i="1" dirty="0" smtClean="0">
                <a:latin typeface="Cambria Math"/>
                <a:cs typeface="Cambria Math"/>
              </a:rPr>
              <a:t> P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1594229"/>
            <a:ext cx="559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Discrete</a:t>
            </a:r>
            <a:r>
              <a:rPr lang="en-US" sz="2800" dirty="0" smtClean="0"/>
              <a:t> values: </a:t>
            </a:r>
            <a:r>
              <a:rPr lang="en-US" sz="2800" i="1" dirty="0" smtClean="0">
                <a:latin typeface="Cambria Math"/>
                <a:cs typeface="Cambria Math"/>
              </a:rPr>
              <a:t>x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y</a:t>
            </a:r>
            <a:r>
              <a:rPr lang="en-US" sz="2800" dirty="0" smtClean="0"/>
              <a:t> are integers!</a:t>
            </a: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946557" y="1986644"/>
            <a:ext cx="2133063" cy="255355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919531" y="2256947"/>
            <a:ext cx="418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Cambria Math"/>
                <a:cs typeface="Cambria Math"/>
              </a:rPr>
              <a:t>P</a:t>
            </a:r>
            <a:endParaRPr lang="en-US" sz="2400" dirty="0"/>
          </a:p>
        </p:txBody>
      </p:sp>
      <p:sp>
        <p:nvSpPr>
          <p:cNvPr id="21" name="Oval 20"/>
          <p:cNvSpPr/>
          <p:nvPr/>
        </p:nvSpPr>
        <p:spPr>
          <a:xfrm>
            <a:off x="6257870" y="2394846"/>
            <a:ext cx="116360" cy="907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127767" y="3051603"/>
            <a:ext cx="418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Q</a:t>
            </a:r>
            <a:endParaRPr lang="en-US" sz="2400" dirty="0"/>
          </a:p>
        </p:txBody>
      </p:sp>
      <p:sp>
        <p:nvSpPr>
          <p:cNvPr id="23" name="Oval 22"/>
          <p:cNvSpPr/>
          <p:nvPr/>
        </p:nvSpPr>
        <p:spPr>
          <a:xfrm>
            <a:off x="7091161" y="3361856"/>
            <a:ext cx="116360" cy="907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001001" y="971550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P </a:t>
            </a:r>
            <a:r>
              <a:rPr lang="en-US" sz="2400" dirty="0" smtClean="0">
                <a:latin typeface="Cambria Math"/>
                <a:cs typeface="Cambria Math"/>
              </a:rPr>
              <a:t>+</a:t>
            </a:r>
            <a:r>
              <a:rPr lang="en-US" sz="2400" i="1" dirty="0" smtClean="0">
                <a:latin typeface="Cambria Math"/>
                <a:cs typeface="Cambria Math"/>
              </a:rPr>
              <a:t> Q</a:t>
            </a:r>
            <a:endParaRPr lang="en-US" sz="2400" dirty="0"/>
          </a:p>
        </p:txBody>
      </p:sp>
      <p:sp>
        <p:nvSpPr>
          <p:cNvPr id="25" name="Oval 24"/>
          <p:cNvSpPr/>
          <p:nvPr/>
        </p:nvSpPr>
        <p:spPr>
          <a:xfrm>
            <a:off x="7833661" y="4258042"/>
            <a:ext cx="116360" cy="9071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836216" y="1153916"/>
            <a:ext cx="116360" cy="9071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707314" y="1425179"/>
            <a:ext cx="998537" cy="360759"/>
          </a:xfrm>
          <a:custGeom>
            <a:avLst/>
            <a:gdLst>
              <a:gd name="T0" fmla="+- 0 21430 21411"/>
              <a:gd name="T1" fmla="*/ T0 w 2771"/>
              <a:gd name="T2" fmla="+- 0 5369 5280"/>
              <a:gd name="T3" fmla="*/ 5369 h 1335"/>
              <a:gd name="T4" fmla="+- 0 21456 21411"/>
              <a:gd name="T5" fmla="*/ T4 w 2771"/>
              <a:gd name="T6" fmla="+- 0 5454 5280"/>
              <a:gd name="T7" fmla="*/ 5454 h 1335"/>
              <a:gd name="T8" fmla="+- 0 21523 21411"/>
              <a:gd name="T9" fmla="*/ T8 w 2771"/>
              <a:gd name="T10" fmla="+- 0 5356 5280"/>
              <a:gd name="T11" fmla="*/ 5356 h 1335"/>
              <a:gd name="T12" fmla="+- 0 21455 21411"/>
              <a:gd name="T13" fmla="*/ T12 w 2771"/>
              <a:gd name="T14" fmla="+- 0 5328 5280"/>
              <a:gd name="T15" fmla="*/ 5328 h 1335"/>
              <a:gd name="T16" fmla="+- 0 21416 21411"/>
              <a:gd name="T17" fmla="*/ T16 w 2771"/>
              <a:gd name="T18" fmla="+- 0 5459 5280"/>
              <a:gd name="T19" fmla="*/ 5459 h 1335"/>
              <a:gd name="T20" fmla="+- 0 21516 21411"/>
              <a:gd name="T21" fmla="*/ T20 w 2771"/>
              <a:gd name="T22" fmla="+- 0 5392 5280"/>
              <a:gd name="T23" fmla="*/ 5392 h 1335"/>
              <a:gd name="T24" fmla="+- 0 22097 21411"/>
              <a:gd name="T25" fmla="*/ T24 w 2771"/>
              <a:gd name="T26" fmla="+- 0 5881 5280"/>
              <a:gd name="T27" fmla="*/ 5881 h 1335"/>
              <a:gd name="T28" fmla="+- 0 22079 21411"/>
              <a:gd name="T29" fmla="*/ T28 w 2771"/>
              <a:gd name="T30" fmla="+- 0 5870 5280"/>
              <a:gd name="T31" fmla="*/ 5870 h 1335"/>
              <a:gd name="T32" fmla="+- 0 21843 21411"/>
              <a:gd name="T33" fmla="*/ T32 w 2771"/>
              <a:gd name="T34" fmla="+- 0 5648 5280"/>
              <a:gd name="T35" fmla="*/ 5648 h 1335"/>
              <a:gd name="T36" fmla="+- 0 21709 21411"/>
              <a:gd name="T37" fmla="*/ T36 w 2771"/>
              <a:gd name="T38" fmla="+- 0 5512 5280"/>
              <a:gd name="T39" fmla="*/ 5512 h 1335"/>
              <a:gd name="T40" fmla="+- 0 21746 21411"/>
              <a:gd name="T41" fmla="*/ T40 w 2771"/>
              <a:gd name="T42" fmla="+- 0 5496 5280"/>
              <a:gd name="T43" fmla="*/ 5496 h 1335"/>
              <a:gd name="T44" fmla="+- 0 21873 21411"/>
              <a:gd name="T45" fmla="*/ T44 w 2771"/>
              <a:gd name="T46" fmla="+- 0 5580 5280"/>
              <a:gd name="T47" fmla="*/ 5580 h 1335"/>
              <a:gd name="T48" fmla="+- 0 21741 21411"/>
              <a:gd name="T49" fmla="*/ T48 w 2771"/>
              <a:gd name="T50" fmla="+- 0 5790 5280"/>
              <a:gd name="T51" fmla="*/ 5790 h 1335"/>
              <a:gd name="T52" fmla="+- 0 22362 21411"/>
              <a:gd name="T53" fmla="*/ T52 w 2771"/>
              <a:gd name="T54" fmla="+- 0 5943 5280"/>
              <a:gd name="T55" fmla="*/ 5943 h 1335"/>
              <a:gd name="T56" fmla="+- 0 22436 21411"/>
              <a:gd name="T57" fmla="*/ T56 w 2771"/>
              <a:gd name="T58" fmla="+- 0 6392 5280"/>
              <a:gd name="T59" fmla="*/ 6392 h 1335"/>
              <a:gd name="T60" fmla="+- 0 22508 21411"/>
              <a:gd name="T61" fmla="*/ T60 w 2771"/>
              <a:gd name="T62" fmla="+- 0 6573 5280"/>
              <a:gd name="T63" fmla="*/ 6573 h 1335"/>
              <a:gd name="T64" fmla="+- 0 22393 21411"/>
              <a:gd name="T65" fmla="*/ T64 w 2771"/>
              <a:gd name="T66" fmla="+- 0 6190 5280"/>
              <a:gd name="T67" fmla="*/ 6190 h 1335"/>
              <a:gd name="T68" fmla="+- 0 22389 21411"/>
              <a:gd name="T69" fmla="*/ T68 w 2771"/>
              <a:gd name="T70" fmla="+- 0 5912 5280"/>
              <a:gd name="T71" fmla="*/ 5912 h 1335"/>
              <a:gd name="T72" fmla="+- 0 22454 21411"/>
              <a:gd name="T73" fmla="*/ T72 w 2771"/>
              <a:gd name="T74" fmla="+- 0 5800 5280"/>
              <a:gd name="T75" fmla="*/ 5800 h 1335"/>
              <a:gd name="T76" fmla="+- 0 22601 21411"/>
              <a:gd name="T77" fmla="*/ T76 w 2771"/>
              <a:gd name="T78" fmla="+- 0 5978 5280"/>
              <a:gd name="T79" fmla="*/ 5978 h 1335"/>
              <a:gd name="T80" fmla="+- 0 22590 21411"/>
              <a:gd name="T81" fmla="*/ T80 w 2771"/>
              <a:gd name="T82" fmla="+- 0 6228 5280"/>
              <a:gd name="T83" fmla="*/ 6228 h 1335"/>
              <a:gd name="T84" fmla="+- 0 22298 21411"/>
              <a:gd name="T85" fmla="*/ T84 w 2771"/>
              <a:gd name="T86" fmla="+- 0 6278 5280"/>
              <a:gd name="T87" fmla="*/ 6278 h 1335"/>
              <a:gd name="T88" fmla="+- 0 23050 21411"/>
              <a:gd name="T89" fmla="*/ T88 w 2771"/>
              <a:gd name="T90" fmla="+- 0 6142 5280"/>
              <a:gd name="T91" fmla="*/ 6142 h 1335"/>
              <a:gd name="T92" fmla="+- 0 23090 21411"/>
              <a:gd name="T93" fmla="*/ T92 w 2771"/>
              <a:gd name="T94" fmla="+- 0 6417 5280"/>
              <a:gd name="T95" fmla="*/ 6417 h 1335"/>
              <a:gd name="T96" fmla="+- 0 23098 21411"/>
              <a:gd name="T97" fmla="*/ T96 w 2771"/>
              <a:gd name="T98" fmla="+- 0 6206 5280"/>
              <a:gd name="T99" fmla="*/ 6206 h 1335"/>
              <a:gd name="T100" fmla="+- 0 22852 21411"/>
              <a:gd name="T101" fmla="*/ T100 w 2771"/>
              <a:gd name="T102" fmla="+- 0 6198 5280"/>
              <a:gd name="T103" fmla="*/ 6198 h 1335"/>
              <a:gd name="T104" fmla="+- 0 23676 21411"/>
              <a:gd name="T105" fmla="*/ T104 w 2771"/>
              <a:gd name="T106" fmla="+- 0 5795 5280"/>
              <a:gd name="T107" fmla="*/ 5795 h 1335"/>
              <a:gd name="T108" fmla="+- 0 23543 21411"/>
              <a:gd name="T109" fmla="*/ T108 w 2771"/>
              <a:gd name="T110" fmla="+- 0 5964 5280"/>
              <a:gd name="T111" fmla="*/ 5964 h 1335"/>
              <a:gd name="T112" fmla="+- 0 23399 21411"/>
              <a:gd name="T113" fmla="*/ T112 w 2771"/>
              <a:gd name="T114" fmla="+- 0 6401 5280"/>
              <a:gd name="T115" fmla="*/ 6401 h 1335"/>
              <a:gd name="T116" fmla="+- 0 23730 21411"/>
              <a:gd name="T117" fmla="*/ T116 w 2771"/>
              <a:gd name="T118" fmla="+- 0 6527 5280"/>
              <a:gd name="T119" fmla="*/ 6527 h 1335"/>
              <a:gd name="T120" fmla="+- 0 23845 21411"/>
              <a:gd name="T121" fmla="*/ T120 w 2771"/>
              <a:gd name="T122" fmla="+- 0 5985 5280"/>
              <a:gd name="T123" fmla="*/ 5985 h 1335"/>
              <a:gd name="T124" fmla="+- 0 23581 21411"/>
              <a:gd name="T125" fmla="*/ T124 w 2771"/>
              <a:gd name="T126" fmla="+- 0 5804 5280"/>
              <a:gd name="T127" fmla="*/ 5804 h 1335"/>
              <a:gd name="T128" fmla="+- 0 24181 21411"/>
              <a:gd name="T129" fmla="*/ T128 w 2771"/>
              <a:gd name="T130" fmla="+- 0 6486 5280"/>
              <a:gd name="T131" fmla="*/ 6486 h 1335"/>
              <a:gd name="T132" fmla="+- 0 23845 21411"/>
              <a:gd name="T133" fmla="*/ T132 w 2771"/>
              <a:gd name="T134" fmla="+- 0 6394 5280"/>
              <a:gd name="T135" fmla="*/ 6394 h 1335"/>
              <a:gd name="T136" fmla="+- 0 23578 21411"/>
              <a:gd name="T137" fmla="*/ T136 w 2771"/>
              <a:gd name="T138" fmla="+- 0 6252 5280"/>
              <a:gd name="T139" fmla="*/ 6252 h 133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</a:cxnLst>
            <a:rect l="0" t="0" r="r" b="b"/>
            <a:pathLst>
              <a:path w="2771" h="1335" extrusionOk="0">
                <a:moveTo>
                  <a:pt x="65" y="87"/>
                </a:moveTo>
                <a:cubicBezTo>
                  <a:pt x="49" y="79"/>
                  <a:pt x="36" y="78"/>
                  <a:pt x="19" y="89"/>
                </a:cubicBezTo>
                <a:cubicBezTo>
                  <a:pt x="0" y="101"/>
                  <a:pt x="-5" y="120"/>
                  <a:pt x="6" y="139"/>
                </a:cubicBezTo>
                <a:cubicBezTo>
                  <a:pt x="14" y="154"/>
                  <a:pt x="28" y="169"/>
                  <a:pt x="45" y="174"/>
                </a:cubicBezTo>
                <a:cubicBezTo>
                  <a:pt x="66" y="180"/>
                  <a:pt x="81" y="173"/>
                  <a:pt x="94" y="156"/>
                </a:cubicBezTo>
                <a:cubicBezTo>
                  <a:pt x="110" y="134"/>
                  <a:pt x="110" y="102"/>
                  <a:pt x="112" y="76"/>
                </a:cubicBezTo>
                <a:cubicBezTo>
                  <a:pt x="114" y="49"/>
                  <a:pt x="108" y="29"/>
                  <a:pt x="96" y="5"/>
                </a:cubicBezTo>
                <a:cubicBezTo>
                  <a:pt x="64" y="3"/>
                  <a:pt x="62" y="19"/>
                  <a:pt x="44" y="48"/>
                </a:cubicBezTo>
                <a:cubicBezTo>
                  <a:pt x="26" y="78"/>
                  <a:pt x="11" y="112"/>
                  <a:pt x="3" y="147"/>
                </a:cubicBezTo>
                <a:cubicBezTo>
                  <a:pt x="1" y="163"/>
                  <a:pt x="0" y="169"/>
                  <a:pt x="5" y="179"/>
                </a:cubicBezTo>
                <a:cubicBezTo>
                  <a:pt x="28" y="186"/>
                  <a:pt x="44" y="178"/>
                  <a:pt x="65" y="164"/>
                </a:cubicBezTo>
                <a:cubicBezTo>
                  <a:pt x="81" y="153"/>
                  <a:pt x="110" y="134"/>
                  <a:pt x="105" y="112"/>
                </a:cubicBezTo>
                <a:cubicBezTo>
                  <a:pt x="101" y="94"/>
                  <a:pt x="78" y="104"/>
                  <a:pt x="65" y="105"/>
                </a:cubicBezTo>
              </a:path>
              <a:path w="2771" h="1335" extrusionOk="0">
                <a:moveTo>
                  <a:pt x="686" y="601"/>
                </a:moveTo>
                <a:cubicBezTo>
                  <a:pt x="703" y="609"/>
                  <a:pt x="710" y="607"/>
                  <a:pt x="720" y="623"/>
                </a:cubicBezTo>
                <a:cubicBezTo>
                  <a:pt x="701" y="614"/>
                  <a:pt x="685" y="604"/>
                  <a:pt x="668" y="590"/>
                </a:cubicBezTo>
                <a:cubicBezTo>
                  <a:pt x="630" y="558"/>
                  <a:pt x="593" y="523"/>
                  <a:pt x="557" y="489"/>
                </a:cubicBezTo>
                <a:cubicBezTo>
                  <a:pt x="515" y="449"/>
                  <a:pt x="474" y="408"/>
                  <a:pt x="432" y="368"/>
                </a:cubicBezTo>
                <a:cubicBezTo>
                  <a:pt x="402" y="339"/>
                  <a:pt x="372" y="310"/>
                  <a:pt x="344" y="279"/>
                </a:cubicBezTo>
                <a:cubicBezTo>
                  <a:pt x="329" y="263"/>
                  <a:pt x="315" y="246"/>
                  <a:pt x="298" y="232"/>
                </a:cubicBezTo>
                <a:cubicBezTo>
                  <a:pt x="285" y="224"/>
                  <a:pt x="282" y="222"/>
                  <a:pt x="274" y="216"/>
                </a:cubicBezTo>
                <a:cubicBezTo>
                  <a:pt x="297" y="211"/>
                  <a:pt x="309" y="207"/>
                  <a:pt x="335" y="216"/>
                </a:cubicBezTo>
                <a:cubicBezTo>
                  <a:pt x="396" y="237"/>
                  <a:pt x="454" y="273"/>
                  <a:pt x="510" y="305"/>
                </a:cubicBezTo>
                <a:cubicBezTo>
                  <a:pt x="489" y="297"/>
                  <a:pt x="484" y="295"/>
                  <a:pt x="462" y="300"/>
                </a:cubicBezTo>
                <a:cubicBezTo>
                  <a:pt x="423" y="309"/>
                  <a:pt x="398" y="335"/>
                  <a:pt x="377" y="368"/>
                </a:cubicBezTo>
                <a:cubicBezTo>
                  <a:pt x="350" y="409"/>
                  <a:pt x="335" y="461"/>
                  <a:pt x="330" y="510"/>
                </a:cubicBezTo>
                <a:cubicBezTo>
                  <a:pt x="325" y="555"/>
                  <a:pt x="338" y="593"/>
                  <a:pt x="355" y="634"/>
                </a:cubicBezTo>
              </a:path>
              <a:path w="2771" h="1335" extrusionOk="0">
                <a:moveTo>
                  <a:pt x="951" y="663"/>
                </a:moveTo>
                <a:cubicBezTo>
                  <a:pt x="953" y="727"/>
                  <a:pt x="959" y="787"/>
                  <a:pt x="967" y="851"/>
                </a:cubicBezTo>
                <a:cubicBezTo>
                  <a:pt x="978" y="940"/>
                  <a:pt x="999" y="1026"/>
                  <a:pt x="1025" y="1112"/>
                </a:cubicBezTo>
                <a:cubicBezTo>
                  <a:pt x="1042" y="1168"/>
                  <a:pt x="1058" y="1228"/>
                  <a:pt x="1087" y="1279"/>
                </a:cubicBezTo>
                <a:cubicBezTo>
                  <a:pt x="1090" y="1284"/>
                  <a:pt x="1094" y="1288"/>
                  <a:pt x="1097" y="1293"/>
                </a:cubicBezTo>
                <a:cubicBezTo>
                  <a:pt x="1086" y="1246"/>
                  <a:pt x="1073" y="1199"/>
                  <a:pt x="1058" y="1152"/>
                </a:cubicBezTo>
                <a:cubicBezTo>
                  <a:pt x="1032" y="1071"/>
                  <a:pt x="1005" y="991"/>
                  <a:pt x="982" y="910"/>
                </a:cubicBezTo>
                <a:cubicBezTo>
                  <a:pt x="966" y="853"/>
                  <a:pt x="949" y="796"/>
                  <a:pt x="950" y="737"/>
                </a:cubicBezTo>
                <a:cubicBezTo>
                  <a:pt x="950" y="699"/>
                  <a:pt x="965" y="667"/>
                  <a:pt x="978" y="632"/>
                </a:cubicBezTo>
                <a:cubicBezTo>
                  <a:pt x="988" y="604"/>
                  <a:pt x="1000" y="579"/>
                  <a:pt x="1014" y="553"/>
                </a:cubicBezTo>
                <a:cubicBezTo>
                  <a:pt x="1023" y="536"/>
                  <a:pt x="1033" y="529"/>
                  <a:pt x="1043" y="520"/>
                </a:cubicBezTo>
                <a:cubicBezTo>
                  <a:pt x="1071" y="535"/>
                  <a:pt x="1087" y="546"/>
                  <a:pt x="1109" y="571"/>
                </a:cubicBezTo>
                <a:cubicBezTo>
                  <a:pt x="1143" y="609"/>
                  <a:pt x="1170" y="651"/>
                  <a:pt x="1190" y="698"/>
                </a:cubicBezTo>
                <a:cubicBezTo>
                  <a:pt x="1209" y="744"/>
                  <a:pt x="1222" y="792"/>
                  <a:pt x="1222" y="842"/>
                </a:cubicBezTo>
                <a:cubicBezTo>
                  <a:pt x="1222" y="882"/>
                  <a:pt x="1212" y="922"/>
                  <a:pt x="1179" y="948"/>
                </a:cubicBezTo>
                <a:cubicBezTo>
                  <a:pt x="1121" y="994"/>
                  <a:pt x="1040" y="986"/>
                  <a:pt x="972" y="994"/>
                </a:cubicBezTo>
                <a:cubicBezTo>
                  <a:pt x="943" y="997"/>
                  <a:pt x="916" y="998"/>
                  <a:pt x="887" y="998"/>
                </a:cubicBezTo>
              </a:path>
              <a:path w="2771" h="1335" extrusionOk="0">
                <a:moveTo>
                  <a:pt x="1638" y="733"/>
                </a:moveTo>
                <a:cubicBezTo>
                  <a:pt x="1638" y="776"/>
                  <a:pt x="1637" y="818"/>
                  <a:pt x="1639" y="862"/>
                </a:cubicBezTo>
                <a:cubicBezTo>
                  <a:pt x="1642" y="921"/>
                  <a:pt x="1647" y="981"/>
                  <a:pt x="1655" y="1040"/>
                </a:cubicBezTo>
                <a:cubicBezTo>
                  <a:pt x="1659" y="1073"/>
                  <a:pt x="1663" y="1108"/>
                  <a:pt x="1679" y="1137"/>
                </a:cubicBezTo>
              </a:path>
              <a:path w="2771" h="1335" extrusionOk="0">
                <a:moveTo>
                  <a:pt x="1768" y="912"/>
                </a:moveTo>
                <a:cubicBezTo>
                  <a:pt x="1740" y="920"/>
                  <a:pt x="1716" y="922"/>
                  <a:pt x="1687" y="926"/>
                </a:cubicBezTo>
                <a:cubicBezTo>
                  <a:pt x="1636" y="934"/>
                  <a:pt x="1587" y="931"/>
                  <a:pt x="1536" y="932"/>
                </a:cubicBezTo>
                <a:cubicBezTo>
                  <a:pt x="1503" y="932"/>
                  <a:pt x="1471" y="935"/>
                  <a:pt x="1441" y="918"/>
                </a:cubicBezTo>
                <a:cubicBezTo>
                  <a:pt x="1437" y="915"/>
                  <a:pt x="1434" y="912"/>
                  <a:pt x="1430" y="909"/>
                </a:cubicBezTo>
              </a:path>
              <a:path w="2771" h="1335" extrusionOk="0">
                <a:moveTo>
                  <a:pt x="2265" y="515"/>
                </a:moveTo>
                <a:cubicBezTo>
                  <a:pt x="2254" y="537"/>
                  <a:pt x="2250" y="540"/>
                  <a:pt x="2234" y="558"/>
                </a:cubicBezTo>
                <a:cubicBezTo>
                  <a:pt x="2198" y="599"/>
                  <a:pt x="2164" y="639"/>
                  <a:pt x="2132" y="684"/>
                </a:cubicBezTo>
                <a:cubicBezTo>
                  <a:pt x="2087" y="748"/>
                  <a:pt x="2047" y="816"/>
                  <a:pt x="2021" y="890"/>
                </a:cubicBezTo>
                <a:cubicBezTo>
                  <a:pt x="1997" y="959"/>
                  <a:pt x="1978" y="1047"/>
                  <a:pt x="1988" y="1121"/>
                </a:cubicBezTo>
                <a:cubicBezTo>
                  <a:pt x="1999" y="1203"/>
                  <a:pt x="2053" y="1312"/>
                  <a:pt x="2142" y="1332"/>
                </a:cubicBezTo>
                <a:cubicBezTo>
                  <a:pt x="2215" y="1348"/>
                  <a:pt x="2275" y="1299"/>
                  <a:pt x="2319" y="1247"/>
                </a:cubicBezTo>
                <a:cubicBezTo>
                  <a:pt x="2385" y="1169"/>
                  <a:pt x="2424" y="1067"/>
                  <a:pt x="2447" y="969"/>
                </a:cubicBezTo>
                <a:cubicBezTo>
                  <a:pt x="2467" y="881"/>
                  <a:pt x="2470" y="789"/>
                  <a:pt x="2434" y="705"/>
                </a:cubicBezTo>
                <a:cubicBezTo>
                  <a:pt x="2402" y="629"/>
                  <a:pt x="2331" y="553"/>
                  <a:pt x="2255" y="521"/>
                </a:cubicBezTo>
                <a:cubicBezTo>
                  <a:pt x="2224" y="508"/>
                  <a:pt x="2200" y="511"/>
                  <a:pt x="2170" y="524"/>
                </a:cubicBezTo>
                <a:cubicBezTo>
                  <a:pt x="2155" y="534"/>
                  <a:pt x="2150" y="537"/>
                  <a:pt x="2141" y="546"/>
                </a:cubicBezTo>
              </a:path>
              <a:path w="2771" h="1335" extrusionOk="0">
                <a:moveTo>
                  <a:pt x="2770" y="1206"/>
                </a:moveTo>
                <a:cubicBezTo>
                  <a:pt x="2727" y="1216"/>
                  <a:pt x="2697" y="1206"/>
                  <a:pt x="2653" y="1196"/>
                </a:cubicBezTo>
                <a:cubicBezTo>
                  <a:pt x="2576" y="1179"/>
                  <a:pt x="2505" y="1147"/>
                  <a:pt x="2434" y="1114"/>
                </a:cubicBezTo>
                <a:cubicBezTo>
                  <a:pt x="2354" y="1077"/>
                  <a:pt x="2272" y="1043"/>
                  <a:pt x="2198" y="995"/>
                </a:cubicBezTo>
                <a:cubicBezTo>
                  <a:pt x="2188" y="987"/>
                  <a:pt x="2177" y="980"/>
                  <a:pt x="2167" y="972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5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057900" y="1445419"/>
            <a:ext cx="1955800" cy="2919413"/>
          </a:xfrm>
          <a:custGeom>
            <a:avLst/>
            <a:gdLst>
              <a:gd name="T0" fmla="+- 0 16827 16826"/>
              <a:gd name="T1" fmla="*/ T0 w 5433"/>
              <a:gd name="T2" fmla="+- 0 7858 5354"/>
              <a:gd name="T3" fmla="*/ 7858 h 10813"/>
              <a:gd name="T4" fmla="+- 0 17091 16826"/>
              <a:gd name="T5" fmla="*/ T4 w 5433"/>
              <a:gd name="T6" fmla="+- 0 8254 5354"/>
              <a:gd name="T7" fmla="*/ 8254 h 10813"/>
              <a:gd name="T8" fmla="+- 0 17394 16826"/>
              <a:gd name="T9" fmla="*/ T8 w 5433"/>
              <a:gd name="T10" fmla="+- 0 8828 5354"/>
              <a:gd name="T11" fmla="*/ 8828 h 10813"/>
              <a:gd name="T12" fmla="+- 0 17914 16826"/>
              <a:gd name="T13" fmla="*/ T12 w 5433"/>
              <a:gd name="T14" fmla="+- 0 9554 5354"/>
              <a:gd name="T15" fmla="*/ 9554 h 10813"/>
              <a:gd name="T16" fmla="+- 0 18421 16826"/>
              <a:gd name="T17" fmla="*/ T16 w 5433"/>
              <a:gd name="T18" fmla="+- 0 10245 5354"/>
              <a:gd name="T19" fmla="*/ 10245 h 10813"/>
              <a:gd name="T20" fmla="+- 0 19382 16826"/>
              <a:gd name="T21" fmla="*/ T20 w 5433"/>
              <a:gd name="T22" fmla="+- 0 11731 5354"/>
              <a:gd name="T23" fmla="*/ 11731 h 10813"/>
              <a:gd name="T24" fmla="+- 0 20053 16826"/>
              <a:gd name="T25" fmla="*/ T24 w 5433"/>
              <a:gd name="T26" fmla="+- 0 12602 5354"/>
              <a:gd name="T27" fmla="*/ 12602 h 10813"/>
              <a:gd name="T28" fmla="+- 0 20380 16826"/>
              <a:gd name="T29" fmla="*/ T28 w 5433"/>
              <a:gd name="T30" fmla="+- 0 13095 5354"/>
              <a:gd name="T31" fmla="*/ 13095 h 10813"/>
              <a:gd name="T32" fmla="+- 0 21176 16826"/>
              <a:gd name="T33" fmla="*/ T32 w 5433"/>
              <a:gd name="T34" fmla="+- 0 14411 5354"/>
              <a:gd name="T35" fmla="*/ 14411 h 10813"/>
              <a:gd name="T36" fmla="+- 0 21947 16826"/>
              <a:gd name="T37" fmla="*/ T36 w 5433"/>
              <a:gd name="T38" fmla="+- 0 15588 5354"/>
              <a:gd name="T39" fmla="*/ 15588 h 10813"/>
              <a:gd name="T40" fmla="+- 0 22258 16826"/>
              <a:gd name="T41" fmla="*/ T40 w 5433"/>
              <a:gd name="T42" fmla="+- 0 16166 5354"/>
              <a:gd name="T43" fmla="*/ 16166 h 10813"/>
              <a:gd name="T44" fmla="+- 0 21501 16826"/>
              <a:gd name="T45" fmla="*/ T44 w 5433"/>
              <a:gd name="T46" fmla="+- 0 14809 5354"/>
              <a:gd name="T47" fmla="*/ 14809 h 10813"/>
              <a:gd name="T48" fmla="+- 0 21459 16826"/>
              <a:gd name="T49" fmla="*/ T48 w 5433"/>
              <a:gd name="T50" fmla="+- 0 14813 5354"/>
              <a:gd name="T51" fmla="*/ 14813 h 10813"/>
              <a:gd name="T52" fmla="+- 0 21453 16826"/>
              <a:gd name="T53" fmla="*/ T52 w 5433"/>
              <a:gd name="T54" fmla="+- 0 14829 5354"/>
              <a:gd name="T55" fmla="*/ 14829 h 10813"/>
              <a:gd name="T56" fmla="+- 0 21490 16826"/>
              <a:gd name="T57" fmla="*/ T56 w 5433"/>
              <a:gd name="T58" fmla="+- 0 14805 5354"/>
              <a:gd name="T59" fmla="*/ 14805 h 10813"/>
              <a:gd name="T60" fmla="+- 0 21503 16826"/>
              <a:gd name="T61" fmla="*/ T60 w 5433"/>
              <a:gd name="T62" fmla="+- 0 14755 5354"/>
              <a:gd name="T63" fmla="*/ 14755 h 10813"/>
              <a:gd name="T64" fmla="+- 0 21459 16826"/>
              <a:gd name="T65" fmla="*/ T64 w 5433"/>
              <a:gd name="T66" fmla="+- 0 14748 5354"/>
              <a:gd name="T67" fmla="*/ 14748 h 10813"/>
              <a:gd name="T68" fmla="+- 0 21411 16826"/>
              <a:gd name="T69" fmla="*/ T68 w 5433"/>
              <a:gd name="T70" fmla="+- 0 14798 5354"/>
              <a:gd name="T71" fmla="*/ 14798 h 10813"/>
              <a:gd name="T72" fmla="+- 0 21424 16826"/>
              <a:gd name="T73" fmla="*/ T72 w 5433"/>
              <a:gd name="T74" fmla="+- 0 14857 5354"/>
              <a:gd name="T75" fmla="*/ 14857 h 10813"/>
              <a:gd name="T76" fmla="+- 0 21500 16826"/>
              <a:gd name="T77" fmla="*/ T76 w 5433"/>
              <a:gd name="T78" fmla="+- 0 14859 5354"/>
              <a:gd name="T79" fmla="*/ 14859 h 10813"/>
              <a:gd name="T80" fmla="+- 0 21407 16826"/>
              <a:gd name="T81" fmla="*/ T80 w 5433"/>
              <a:gd name="T82" fmla="+- 0 14930 5354"/>
              <a:gd name="T83" fmla="*/ 14930 h 10813"/>
              <a:gd name="T84" fmla="+- 0 21356 16826"/>
              <a:gd name="T85" fmla="*/ T84 w 5433"/>
              <a:gd name="T86" fmla="+- 0 14413 5354"/>
              <a:gd name="T87" fmla="*/ 14413 h 10813"/>
              <a:gd name="T88" fmla="+- 0 21276 16826"/>
              <a:gd name="T89" fmla="*/ T88 w 5433"/>
              <a:gd name="T90" fmla="+- 0 13349 5354"/>
              <a:gd name="T91" fmla="*/ 13349 h 10813"/>
              <a:gd name="T92" fmla="+- 0 21243 16826"/>
              <a:gd name="T93" fmla="*/ T92 w 5433"/>
              <a:gd name="T94" fmla="+- 0 12494 5354"/>
              <a:gd name="T95" fmla="*/ 12494 h 10813"/>
              <a:gd name="T96" fmla="+- 0 21241 16826"/>
              <a:gd name="T97" fmla="*/ T96 w 5433"/>
              <a:gd name="T98" fmla="+- 0 11082 5354"/>
              <a:gd name="T99" fmla="*/ 11082 h 10813"/>
              <a:gd name="T100" fmla="+- 0 21276 16826"/>
              <a:gd name="T101" fmla="*/ T100 w 5433"/>
              <a:gd name="T102" fmla="+- 0 9065 5354"/>
              <a:gd name="T103" fmla="*/ 9065 h 10813"/>
              <a:gd name="T104" fmla="+- 0 21289 16826"/>
              <a:gd name="T105" fmla="*/ T104 w 5433"/>
              <a:gd name="T106" fmla="+- 0 7490 5354"/>
              <a:gd name="T107" fmla="*/ 7490 h 10813"/>
              <a:gd name="T108" fmla="+- 0 21412 16826"/>
              <a:gd name="T109" fmla="*/ T108 w 5433"/>
              <a:gd name="T110" fmla="+- 0 6353 5354"/>
              <a:gd name="T111" fmla="*/ 6353 h 10813"/>
              <a:gd name="T112" fmla="+- 0 21465 16826"/>
              <a:gd name="T113" fmla="*/ T112 w 5433"/>
              <a:gd name="T114" fmla="+- 0 5564 5354"/>
              <a:gd name="T115" fmla="*/ 5564 h 10813"/>
              <a:gd name="T116" fmla="+- 0 21472 16826"/>
              <a:gd name="T117" fmla="*/ T116 w 5433"/>
              <a:gd name="T118" fmla="+- 0 5354 5354"/>
              <a:gd name="T119" fmla="*/ 5354 h 1081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</a:cxnLst>
            <a:rect l="0" t="0" r="r" b="b"/>
            <a:pathLst>
              <a:path w="5433" h="10813" extrusionOk="0">
                <a:moveTo>
                  <a:pt x="1" y="2504"/>
                </a:moveTo>
                <a:cubicBezTo>
                  <a:pt x="78" y="2634"/>
                  <a:pt x="178" y="2764"/>
                  <a:pt x="265" y="2900"/>
                </a:cubicBezTo>
                <a:cubicBezTo>
                  <a:pt x="381" y="3082"/>
                  <a:pt x="464" y="3285"/>
                  <a:pt x="568" y="3474"/>
                </a:cubicBezTo>
                <a:cubicBezTo>
                  <a:pt x="710" y="3733"/>
                  <a:pt x="905" y="3967"/>
                  <a:pt x="1088" y="4200"/>
                </a:cubicBezTo>
                <a:cubicBezTo>
                  <a:pt x="1269" y="4431"/>
                  <a:pt x="1445" y="4636"/>
                  <a:pt x="1595" y="4891"/>
                </a:cubicBezTo>
                <a:cubicBezTo>
                  <a:pt x="1894" y="5398"/>
                  <a:pt x="2209" y="5901"/>
                  <a:pt x="2556" y="6377"/>
                </a:cubicBezTo>
                <a:cubicBezTo>
                  <a:pt x="2770" y="6671"/>
                  <a:pt x="3003" y="6962"/>
                  <a:pt x="3227" y="7248"/>
                </a:cubicBezTo>
                <a:cubicBezTo>
                  <a:pt x="3354" y="7411"/>
                  <a:pt x="3445" y="7567"/>
                  <a:pt x="3554" y="7741"/>
                </a:cubicBezTo>
                <a:cubicBezTo>
                  <a:pt x="3826" y="8176"/>
                  <a:pt x="4087" y="8616"/>
                  <a:pt x="4350" y="9057"/>
                </a:cubicBezTo>
                <a:cubicBezTo>
                  <a:pt x="4591" y="9462"/>
                  <a:pt x="4870" y="9838"/>
                  <a:pt x="5121" y="10234"/>
                </a:cubicBezTo>
                <a:cubicBezTo>
                  <a:pt x="5238" y="10419"/>
                  <a:pt x="5322" y="10624"/>
                  <a:pt x="5432" y="10812"/>
                </a:cubicBezTo>
              </a:path>
              <a:path w="5433" h="10813" extrusionOk="0">
                <a:moveTo>
                  <a:pt x="4675" y="9455"/>
                </a:moveTo>
                <a:cubicBezTo>
                  <a:pt x="4661" y="9448"/>
                  <a:pt x="4645" y="9441"/>
                  <a:pt x="4633" y="9459"/>
                </a:cubicBezTo>
                <a:cubicBezTo>
                  <a:pt x="4631" y="9464"/>
                  <a:pt x="4629" y="9470"/>
                  <a:pt x="4627" y="9475"/>
                </a:cubicBezTo>
                <a:cubicBezTo>
                  <a:pt x="4646" y="9482"/>
                  <a:pt x="4653" y="9472"/>
                  <a:pt x="4664" y="9451"/>
                </a:cubicBezTo>
                <a:cubicBezTo>
                  <a:pt x="4671" y="9439"/>
                  <a:pt x="4685" y="9416"/>
                  <a:pt x="4677" y="9401"/>
                </a:cubicBezTo>
                <a:cubicBezTo>
                  <a:pt x="4666" y="9380"/>
                  <a:pt x="4650" y="9385"/>
                  <a:pt x="4633" y="9394"/>
                </a:cubicBezTo>
                <a:cubicBezTo>
                  <a:pt x="4612" y="9405"/>
                  <a:pt x="4596" y="9424"/>
                  <a:pt x="4585" y="9444"/>
                </a:cubicBezTo>
                <a:cubicBezTo>
                  <a:pt x="4575" y="9463"/>
                  <a:pt x="4576" y="9491"/>
                  <a:pt x="4598" y="9503"/>
                </a:cubicBezTo>
                <a:cubicBezTo>
                  <a:pt x="4621" y="9516"/>
                  <a:pt x="4650" y="9508"/>
                  <a:pt x="4674" y="9505"/>
                </a:cubicBezTo>
              </a:path>
              <a:path w="5433" h="10813" extrusionOk="0">
                <a:moveTo>
                  <a:pt x="4581" y="9576"/>
                </a:moveTo>
                <a:cubicBezTo>
                  <a:pt x="4571" y="9403"/>
                  <a:pt x="4554" y="9232"/>
                  <a:pt x="4530" y="9059"/>
                </a:cubicBezTo>
                <a:cubicBezTo>
                  <a:pt x="4482" y="8707"/>
                  <a:pt x="4462" y="8349"/>
                  <a:pt x="4450" y="7995"/>
                </a:cubicBezTo>
                <a:cubicBezTo>
                  <a:pt x="4440" y="7705"/>
                  <a:pt x="4396" y="7431"/>
                  <a:pt x="4417" y="7140"/>
                </a:cubicBezTo>
                <a:cubicBezTo>
                  <a:pt x="4451" y="6672"/>
                  <a:pt x="4409" y="6198"/>
                  <a:pt x="4415" y="5728"/>
                </a:cubicBezTo>
                <a:cubicBezTo>
                  <a:pt x="4423" y="5057"/>
                  <a:pt x="4454" y="4381"/>
                  <a:pt x="4450" y="3711"/>
                </a:cubicBezTo>
                <a:cubicBezTo>
                  <a:pt x="4447" y="3180"/>
                  <a:pt x="4408" y="2667"/>
                  <a:pt x="4463" y="2136"/>
                </a:cubicBezTo>
                <a:cubicBezTo>
                  <a:pt x="4502" y="1758"/>
                  <a:pt x="4530" y="1375"/>
                  <a:pt x="4586" y="999"/>
                </a:cubicBezTo>
                <a:cubicBezTo>
                  <a:pt x="4625" y="735"/>
                  <a:pt x="4632" y="476"/>
                  <a:pt x="4639" y="210"/>
                </a:cubicBezTo>
                <a:cubicBezTo>
                  <a:pt x="4641" y="140"/>
                  <a:pt x="4644" y="70"/>
                  <a:pt x="4646" y="0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6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640" y="756047"/>
            <a:ext cx="2540000" cy="3838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4098777" cy="3125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Elliptic curve discrete logarithm problem</a:t>
            </a:r>
            <a:r>
              <a:rPr lang="en-US" dirty="0"/>
              <a:t>: given points </a:t>
            </a:r>
            <a:r>
              <a:rPr lang="en-US" i="1" dirty="0">
                <a:latin typeface="Cambria Math"/>
                <a:cs typeface="Cambria Math"/>
              </a:rPr>
              <a:t>P</a:t>
            </a:r>
            <a:r>
              <a:rPr lang="en-US" dirty="0"/>
              <a:t> and </a:t>
            </a:r>
            <a:r>
              <a:rPr lang="en-US" i="1" dirty="0">
                <a:latin typeface="Cambria Math"/>
                <a:cs typeface="Cambria Math"/>
              </a:rPr>
              <a:t>Q</a:t>
            </a:r>
            <a:r>
              <a:rPr lang="en-US" dirty="0"/>
              <a:t> on an elliptic curve, it is </a:t>
            </a:r>
            <a:r>
              <a:rPr lang="en-US" b="1" dirty="0"/>
              <a:t>hard</a:t>
            </a:r>
            <a:r>
              <a:rPr lang="en-US" dirty="0"/>
              <a:t> to </a:t>
            </a:r>
            <a:r>
              <a:rPr lang="en-US" dirty="0" smtClean="0"/>
              <a:t>find an integer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dirty="0" smtClean="0"/>
              <a:t> </a:t>
            </a:r>
            <a:r>
              <a:rPr lang="en-US" dirty="0"/>
              <a:t>such that </a:t>
            </a:r>
            <a:r>
              <a:rPr lang="en-US" i="1" dirty="0">
                <a:latin typeface="Cambria Math"/>
                <a:cs typeface="Cambria Math"/>
              </a:rPr>
              <a:t>Q </a:t>
            </a:r>
            <a:r>
              <a:rPr lang="en-US" dirty="0">
                <a:latin typeface="Cambria Math"/>
                <a:cs typeface="Cambria Math"/>
              </a:rPr>
              <a:t>=</a:t>
            </a:r>
            <a:r>
              <a:rPr lang="en-US" i="1" dirty="0">
                <a:latin typeface="Cambria Math"/>
                <a:cs typeface="Cambria Math"/>
              </a:rPr>
              <a:t> </a:t>
            </a:r>
            <a:r>
              <a:rPr lang="en-US" i="1" dirty="0" err="1" smtClean="0">
                <a:latin typeface="Cambria Math"/>
                <a:cs typeface="Cambria Math"/>
              </a:rPr>
              <a:t>kP</a:t>
            </a:r>
            <a:r>
              <a:rPr lang="en-US" dirty="0" smtClean="0"/>
              <a:t>.</a:t>
            </a:r>
            <a:endParaRPr lang="en-US" i="1" dirty="0">
              <a:latin typeface="Cambria Math"/>
              <a:cs typeface="Cambria Math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63642" y="1076009"/>
            <a:ext cx="271911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ES_tradnl" sz="2400" i="1" dirty="0">
                <a:latin typeface="Cambria Math"/>
                <a:cs typeface="Cambria Math"/>
              </a:rPr>
              <a:t>y</a:t>
            </a:r>
            <a:r>
              <a:rPr lang="es-ES_tradnl" sz="2400" baseline="30000" dirty="0">
                <a:latin typeface="Cambria Math"/>
                <a:cs typeface="Cambria Math"/>
              </a:rPr>
              <a:t>2</a:t>
            </a:r>
            <a:r>
              <a:rPr lang="es-ES_tradnl" sz="2400" dirty="0">
                <a:latin typeface="Cambria Math"/>
                <a:cs typeface="Cambria Math"/>
              </a:rPr>
              <a:t> = </a:t>
            </a:r>
            <a:r>
              <a:rPr lang="es-ES_tradnl" sz="2400" i="1" dirty="0">
                <a:latin typeface="Cambria Math"/>
                <a:cs typeface="Cambria Math"/>
              </a:rPr>
              <a:t>x</a:t>
            </a:r>
            <a:r>
              <a:rPr lang="es-ES_tradnl" sz="2400" baseline="30000" dirty="0">
                <a:latin typeface="Cambria Math"/>
                <a:cs typeface="Cambria Math"/>
              </a:rPr>
              <a:t>3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dirty="0" smtClean="0">
                <a:latin typeface="Cambria Math"/>
                <a:cs typeface="Cambria Math"/>
              </a:rPr>
              <a:t>– 7 (</a:t>
            </a:r>
            <a:r>
              <a:rPr lang="es-ES_tradnl" sz="2400" dirty="0" err="1">
                <a:latin typeface="Cambria Math"/>
                <a:cs typeface="Cambria Math"/>
              </a:rPr>
              <a:t>mod</a:t>
            </a:r>
            <a:r>
              <a:rPr lang="es-ES_tradnl" sz="2400" dirty="0">
                <a:latin typeface="Cambria Math"/>
                <a:cs typeface="Cambria Math"/>
              </a:rPr>
              <a:t> </a:t>
            </a:r>
            <a:r>
              <a:rPr lang="es-ES_tradnl" sz="2400" i="1" dirty="0">
                <a:latin typeface="Cambria Math"/>
                <a:cs typeface="Cambria Math"/>
              </a:rPr>
              <a:t>p</a:t>
            </a:r>
            <a:r>
              <a:rPr lang="es-ES_tradnl" sz="2400" dirty="0">
                <a:latin typeface="Cambria Math"/>
                <a:cs typeface="Cambria Math"/>
              </a:rPr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41866" y="3981285"/>
            <a:ext cx="7836550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P</a:t>
            </a:r>
            <a:r>
              <a:rPr lang="en-US" sz="2400" dirty="0" smtClean="0">
                <a:latin typeface="Cambria Math"/>
                <a:cs typeface="Cambria Math"/>
              </a:rPr>
              <a:t> +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 smtClean="0"/>
              <a:t>= point on curve where line </a:t>
            </a:r>
            <a:r>
              <a:rPr lang="en-US" sz="2400" i="1" dirty="0" smtClean="0">
                <a:latin typeface="Cambria Math"/>
                <a:cs typeface="Cambria Math"/>
              </a:rPr>
              <a:t>PQ</a:t>
            </a:r>
            <a:r>
              <a:rPr lang="en-US" sz="2400" dirty="0" smtClean="0"/>
              <a:t> intersects</a:t>
            </a:r>
          </a:p>
          <a:p>
            <a:r>
              <a:rPr lang="en-US" sz="2400" i="1" dirty="0" err="1" smtClean="0">
                <a:latin typeface="Cambria Math"/>
                <a:cs typeface="Cambria Math"/>
              </a:rPr>
              <a:t>kP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 smtClean="0"/>
              <a:t>= </a:t>
            </a:r>
            <a:r>
              <a:rPr lang="en-US" sz="2400" i="1" dirty="0" smtClean="0">
                <a:latin typeface="Cambria Math"/>
                <a:cs typeface="Cambria Math"/>
              </a:rPr>
              <a:t>P </a:t>
            </a:r>
            <a:r>
              <a:rPr lang="en-US" sz="2400" dirty="0" smtClean="0">
                <a:latin typeface="Cambria Math"/>
                <a:cs typeface="Cambria Math"/>
              </a:rPr>
              <a:t>+</a:t>
            </a:r>
            <a:r>
              <a:rPr lang="en-US" sz="2400" i="1" dirty="0" smtClean="0">
                <a:latin typeface="Cambria Math"/>
                <a:cs typeface="Cambria Math"/>
              </a:rPr>
              <a:t> P </a:t>
            </a:r>
            <a:r>
              <a:rPr lang="en-US" sz="2400" dirty="0" smtClean="0">
                <a:latin typeface="Cambria Math"/>
                <a:cs typeface="Cambria Math"/>
              </a:rPr>
              <a:t>+</a:t>
            </a:r>
            <a:r>
              <a:rPr lang="en-US" sz="2400" i="1" dirty="0" smtClean="0">
                <a:latin typeface="Cambria Math"/>
                <a:cs typeface="Cambria Math"/>
              </a:rPr>
              <a:t> … </a:t>
            </a:r>
            <a:r>
              <a:rPr lang="en-US" sz="2400" dirty="0" smtClean="0">
                <a:latin typeface="Cambria Math"/>
                <a:cs typeface="Cambria Math"/>
              </a:rPr>
              <a:t>+</a:t>
            </a:r>
            <a:r>
              <a:rPr lang="en-US" sz="2400" i="1" dirty="0" smtClean="0">
                <a:latin typeface="Cambria Math"/>
                <a:cs typeface="Cambria Math"/>
              </a:rPr>
              <a:t> P  </a:t>
            </a:r>
            <a:r>
              <a:rPr lang="en-US" sz="2400" dirty="0" smtClean="0"/>
              <a:t>(multiplication is just repeated addition)</a:t>
            </a:r>
            <a:endParaRPr lang="en-US" sz="2400" dirty="0"/>
          </a:p>
        </p:txBody>
      </p:sp>
      <p:sp>
        <p:nvSpPr>
          <p:cNvPr id="19458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679700" y="3423047"/>
            <a:ext cx="977900" cy="14288"/>
          </a:xfrm>
          <a:custGeom>
            <a:avLst/>
            <a:gdLst>
              <a:gd name="T0" fmla="+- 0 10160 7442"/>
              <a:gd name="T1" fmla="*/ T0 w 2719"/>
              <a:gd name="T2" fmla="+- 0 12707 12677"/>
              <a:gd name="T3" fmla="*/ 12707 h 54"/>
              <a:gd name="T4" fmla="+- 0 10142 7442"/>
              <a:gd name="T5" fmla="*/ T4 w 2719"/>
              <a:gd name="T6" fmla="+- 0 12711 12677"/>
              <a:gd name="T7" fmla="*/ 12711 h 54"/>
              <a:gd name="T8" fmla="+- 0 10126 7442"/>
              <a:gd name="T9" fmla="*/ T8 w 2719"/>
              <a:gd name="T10" fmla="+- 0 12717 12677"/>
              <a:gd name="T11" fmla="*/ 12717 h 54"/>
              <a:gd name="T12" fmla="+- 0 10108 7442"/>
              <a:gd name="T13" fmla="*/ T12 w 2719"/>
              <a:gd name="T14" fmla="+- 0 12720 12677"/>
              <a:gd name="T15" fmla="*/ 12720 h 54"/>
              <a:gd name="T16" fmla="+- 0 10081 7442"/>
              <a:gd name="T17" fmla="*/ T16 w 2719"/>
              <a:gd name="T18" fmla="+- 0 12724 12677"/>
              <a:gd name="T19" fmla="*/ 12724 h 54"/>
              <a:gd name="T20" fmla="+- 0 10054 7442"/>
              <a:gd name="T21" fmla="*/ T20 w 2719"/>
              <a:gd name="T22" fmla="+- 0 12728 12677"/>
              <a:gd name="T23" fmla="*/ 12728 h 54"/>
              <a:gd name="T24" fmla="+- 0 10026 7442"/>
              <a:gd name="T25" fmla="*/ T24 w 2719"/>
              <a:gd name="T26" fmla="+- 0 12728 12677"/>
              <a:gd name="T27" fmla="*/ 12728 h 54"/>
              <a:gd name="T28" fmla="+- 0 9824 7442"/>
              <a:gd name="T29" fmla="*/ T28 w 2719"/>
              <a:gd name="T30" fmla="+- 0 12730 12677"/>
              <a:gd name="T31" fmla="*/ 12730 h 54"/>
              <a:gd name="T32" fmla="+- 0 9622 7442"/>
              <a:gd name="T33" fmla="*/ T32 w 2719"/>
              <a:gd name="T34" fmla="+- 0 12720 12677"/>
              <a:gd name="T35" fmla="*/ 12720 h 54"/>
              <a:gd name="T36" fmla="+- 0 9419 7442"/>
              <a:gd name="T37" fmla="*/ T36 w 2719"/>
              <a:gd name="T38" fmla="+- 0 12726 12677"/>
              <a:gd name="T39" fmla="*/ 12726 h 54"/>
              <a:gd name="T40" fmla="+- 0 9309 7442"/>
              <a:gd name="T41" fmla="*/ T40 w 2719"/>
              <a:gd name="T42" fmla="+- 0 12729 12677"/>
              <a:gd name="T43" fmla="*/ 12729 h 54"/>
              <a:gd name="T44" fmla="+- 0 9198 7442"/>
              <a:gd name="T45" fmla="*/ T44 w 2719"/>
              <a:gd name="T46" fmla="+- 0 12729 12677"/>
              <a:gd name="T47" fmla="*/ 12729 h 54"/>
              <a:gd name="T48" fmla="+- 0 9088 7442"/>
              <a:gd name="T49" fmla="*/ T48 w 2719"/>
              <a:gd name="T50" fmla="+- 0 12728 12677"/>
              <a:gd name="T51" fmla="*/ 12728 h 54"/>
              <a:gd name="T52" fmla="+- 0 8963 7442"/>
              <a:gd name="T53" fmla="*/ T52 w 2719"/>
              <a:gd name="T54" fmla="+- 0 12727 12677"/>
              <a:gd name="T55" fmla="*/ 12727 h 54"/>
              <a:gd name="T56" fmla="+- 0 8837 7442"/>
              <a:gd name="T57" fmla="*/ T56 w 2719"/>
              <a:gd name="T58" fmla="+- 0 12725 12677"/>
              <a:gd name="T59" fmla="*/ 12725 h 54"/>
              <a:gd name="T60" fmla="+- 0 8712 7442"/>
              <a:gd name="T61" fmla="*/ T60 w 2719"/>
              <a:gd name="T62" fmla="+- 0 12725 12677"/>
              <a:gd name="T63" fmla="*/ 12725 h 54"/>
              <a:gd name="T64" fmla="+- 0 8370 7442"/>
              <a:gd name="T65" fmla="*/ T64 w 2719"/>
              <a:gd name="T66" fmla="+- 0 12725 12677"/>
              <a:gd name="T67" fmla="*/ 12725 h 54"/>
              <a:gd name="T68" fmla="+- 0 8030 7442"/>
              <a:gd name="T69" fmla="*/ T68 w 2719"/>
              <a:gd name="T70" fmla="+- 0 12727 12677"/>
              <a:gd name="T71" fmla="*/ 12727 h 54"/>
              <a:gd name="T72" fmla="+- 0 7689 7442"/>
              <a:gd name="T73" fmla="*/ T72 w 2719"/>
              <a:gd name="T74" fmla="+- 0 12701 12677"/>
              <a:gd name="T75" fmla="*/ 12701 h 54"/>
              <a:gd name="T76" fmla="+- 0 7607 7442"/>
              <a:gd name="T77" fmla="*/ T76 w 2719"/>
              <a:gd name="T78" fmla="+- 0 12695 12677"/>
              <a:gd name="T79" fmla="*/ 12695 h 54"/>
              <a:gd name="T80" fmla="+- 0 7522 7442"/>
              <a:gd name="T81" fmla="*/ T80 w 2719"/>
              <a:gd name="T82" fmla="+- 0 12692 12677"/>
              <a:gd name="T83" fmla="*/ 12692 h 54"/>
              <a:gd name="T84" fmla="+- 0 7442 7442"/>
              <a:gd name="T85" fmla="*/ T84 w 2719"/>
              <a:gd name="T86" fmla="+- 0 12677 12677"/>
              <a:gd name="T87" fmla="*/ 12677 h 54"/>
              <a:gd name="T88" fmla="+- 0 7445 7442"/>
              <a:gd name="T89" fmla="*/ T88 w 2719"/>
              <a:gd name="T90" fmla="+- 0 12677 12677"/>
              <a:gd name="T91" fmla="*/ 12677 h 54"/>
              <a:gd name="T92" fmla="+- 0 7448 7442"/>
              <a:gd name="T93" fmla="*/ T92 w 2719"/>
              <a:gd name="T94" fmla="+- 0 12677 12677"/>
              <a:gd name="T95" fmla="*/ 12677 h 54"/>
              <a:gd name="T96" fmla="+- 0 7451 7442"/>
              <a:gd name="T97" fmla="*/ T96 w 2719"/>
              <a:gd name="T98" fmla="+- 0 12677 12677"/>
              <a:gd name="T99" fmla="*/ 12677 h 5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2719" h="54" extrusionOk="0">
                <a:moveTo>
                  <a:pt x="2718" y="30"/>
                </a:moveTo>
                <a:cubicBezTo>
                  <a:pt x="2700" y="34"/>
                  <a:pt x="2684" y="40"/>
                  <a:pt x="2666" y="43"/>
                </a:cubicBezTo>
                <a:cubicBezTo>
                  <a:pt x="2639" y="47"/>
                  <a:pt x="2612" y="51"/>
                  <a:pt x="2584" y="51"/>
                </a:cubicBezTo>
                <a:cubicBezTo>
                  <a:pt x="2382" y="53"/>
                  <a:pt x="2180" y="43"/>
                  <a:pt x="1977" y="49"/>
                </a:cubicBezTo>
                <a:cubicBezTo>
                  <a:pt x="1867" y="52"/>
                  <a:pt x="1756" y="52"/>
                  <a:pt x="1646" y="51"/>
                </a:cubicBezTo>
                <a:cubicBezTo>
                  <a:pt x="1521" y="50"/>
                  <a:pt x="1395" y="48"/>
                  <a:pt x="1270" y="48"/>
                </a:cubicBezTo>
                <a:cubicBezTo>
                  <a:pt x="928" y="48"/>
                  <a:pt x="588" y="50"/>
                  <a:pt x="247" y="24"/>
                </a:cubicBezTo>
                <a:cubicBezTo>
                  <a:pt x="165" y="18"/>
                  <a:pt x="80" y="15"/>
                  <a:pt x="0" y="0"/>
                </a:cubicBezTo>
                <a:cubicBezTo>
                  <a:pt x="3" y="0"/>
                  <a:pt x="6" y="0"/>
                  <a:pt x="9" y="0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59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600326" y="2353866"/>
            <a:ext cx="1350963" cy="46434"/>
          </a:xfrm>
          <a:custGeom>
            <a:avLst/>
            <a:gdLst>
              <a:gd name="T0" fmla="+- 0 10959 7225"/>
              <a:gd name="T1" fmla="*/ T0 w 3751"/>
              <a:gd name="T2" fmla="+- 0 8718 8718"/>
              <a:gd name="T3" fmla="*/ 8718 h 173"/>
              <a:gd name="T4" fmla="+- 0 10943 7225"/>
              <a:gd name="T5" fmla="*/ T4 w 3751"/>
              <a:gd name="T6" fmla="+- 0 8723 8718"/>
              <a:gd name="T7" fmla="*/ 8723 h 173"/>
              <a:gd name="T8" fmla="+- 0 10961 7225"/>
              <a:gd name="T9" fmla="*/ T8 w 3751"/>
              <a:gd name="T10" fmla="+- 0 8730 8718"/>
              <a:gd name="T11" fmla="*/ 8730 h 173"/>
              <a:gd name="T12" fmla="+- 0 10945 7225"/>
              <a:gd name="T13" fmla="*/ T12 w 3751"/>
              <a:gd name="T14" fmla="+- 0 8733 8718"/>
              <a:gd name="T15" fmla="*/ 8733 h 173"/>
              <a:gd name="T16" fmla="+- 0 10841 7225"/>
              <a:gd name="T17" fmla="*/ T16 w 3751"/>
              <a:gd name="T18" fmla="+- 0 8750 8718"/>
              <a:gd name="T19" fmla="*/ 8750 h 173"/>
              <a:gd name="T20" fmla="+- 0 10721 7225"/>
              <a:gd name="T21" fmla="*/ T20 w 3751"/>
              <a:gd name="T22" fmla="+- 0 8734 8718"/>
              <a:gd name="T23" fmla="*/ 8734 h 173"/>
              <a:gd name="T24" fmla="+- 0 10616 7225"/>
              <a:gd name="T25" fmla="*/ T24 w 3751"/>
              <a:gd name="T26" fmla="+- 0 8732 8718"/>
              <a:gd name="T27" fmla="*/ 8732 h 173"/>
              <a:gd name="T28" fmla="+- 0 10190 7225"/>
              <a:gd name="T29" fmla="*/ T28 w 3751"/>
              <a:gd name="T30" fmla="+- 0 8723 8718"/>
              <a:gd name="T31" fmla="*/ 8723 h 173"/>
              <a:gd name="T32" fmla="+- 0 9758 7225"/>
              <a:gd name="T33" fmla="*/ T32 w 3751"/>
              <a:gd name="T34" fmla="+- 0 8746 8718"/>
              <a:gd name="T35" fmla="*/ 8746 h 173"/>
              <a:gd name="T36" fmla="+- 0 9332 7225"/>
              <a:gd name="T37" fmla="*/ T36 w 3751"/>
              <a:gd name="T38" fmla="+- 0 8763 8718"/>
              <a:gd name="T39" fmla="*/ 8763 h 173"/>
              <a:gd name="T40" fmla="+- 0 8786 7225"/>
              <a:gd name="T41" fmla="*/ T40 w 3751"/>
              <a:gd name="T42" fmla="+- 0 8784 8718"/>
              <a:gd name="T43" fmla="*/ 8784 h 173"/>
              <a:gd name="T44" fmla="+- 0 8243 7225"/>
              <a:gd name="T45" fmla="*/ T44 w 3751"/>
              <a:gd name="T46" fmla="+- 0 8838 8718"/>
              <a:gd name="T47" fmla="*/ 8838 h 173"/>
              <a:gd name="T48" fmla="+- 0 7696 7225"/>
              <a:gd name="T49" fmla="*/ T48 w 3751"/>
              <a:gd name="T50" fmla="+- 0 8845 8718"/>
              <a:gd name="T51" fmla="*/ 8845 h 173"/>
              <a:gd name="T52" fmla="+- 0 7545 7225"/>
              <a:gd name="T53" fmla="*/ T52 w 3751"/>
              <a:gd name="T54" fmla="+- 0 8847 8718"/>
              <a:gd name="T55" fmla="*/ 8847 h 173"/>
              <a:gd name="T56" fmla="+- 0 7402 7225"/>
              <a:gd name="T57" fmla="*/ T56 w 3751"/>
              <a:gd name="T58" fmla="+- 0 8863 8718"/>
              <a:gd name="T59" fmla="*/ 8863 h 173"/>
              <a:gd name="T60" fmla="+- 0 7255 7225"/>
              <a:gd name="T61" fmla="*/ T60 w 3751"/>
              <a:gd name="T62" fmla="+- 0 8886 8718"/>
              <a:gd name="T63" fmla="*/ 8886 h 173"/>
              <a:gd name="T64" fmla="+- 0 7245 7225"/>
              <a:gd name="T65" fmla="*/ T64 w 3751"/>
              <a:gd name="T66" fmla="+- 0 8887 8718"/>
              <a:gd name="T67" fmla="*/ 8887 h 173"/>
              <a:gd name="T68" fmla="+- 0 7235 7225"/>
              <a:gd name="T69" fmla="*/ T68 w 3751"/>
              <a:gd name="T70" fmla="+- 0 8889 8718"/>
              <a:gd name="T71" fmla="*/ 8889 h 173"/>
              <a:gd name="T72" fmla="+- 0 7225 7225"/>
              <a:gd name="T73" fmla="*/ T72 w 3751"/>
              <a:gd name="T74" fmla="+- 0 8890 8718"/>
              <a:gd name="T75" fmla="*/ 8890 h 17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</a:cxnLst>
            <a:rect l="0" t="0" r="r" b="b"/>
            <a:pathLst>
              <a:path w="3751" h="173" extrusionOk="0">
                <a:moveTo>
                  <a:pt x="3734" y="0"/>
                </a:moveTo>
                <a:cubicBezTo>
                  <a:pt x="3718" y="5"/>
                  <a:pt x="3736" y="12"/>
                  <a:pt x="3720" y="15"/>
                </a:cubicBezTo>
                <a:cubicBezTo>
                  <a:pt x="3616" y="32"/>
                  <a:pt x="3496" y="16"/>
                  <a:pt x="3391" y="14"/>
                </a:cubicBezTo>
                <a:cubicBezTo>
                  <a:pt x="2965" y="5"/>
                  <a:pt x="2533" y="28"/>
                  <a:pt x="2107" y="45"/>
                </a:cubicBezTo>
                <a:cubicBezTo>
                  <a:pt x="1561" y="66"/>
                  <a:pt x="1018" y="120"/>
                  <a:pt x="471" y="127"/>
                </a:cubicBezTo>
                <a:cubicBezTo>
                  <a:pt x="320" y="129"/>
                  <a:pt x="177" y="145"/>
                  <a:pt x="30" y="168"/>
                </a:cubicBezTo>
                <a:cubicBezTo>
                  <a:pt x="20" y="169"/>
                  <a:pt x="10" y="171"/>
                  <a:pt x="0" y="172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6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Curve Used by Dual-EC PRNG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382" y="1280946"/>
            <a:ext cx="8130419" cy="33547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NIST P-256</a:t>
            </a:r>
            <a:endParaRPr lang="en-US" sz="3600" dirty="0" smtClean="0"/>
          </a:p>
          <a:p>
            <a:r>
              <a:rPr lang="es-ES_tradnl" sz="2000" dirty="0"/>
              <a:t> </a:t>
            </a:r>
            <a:r>
              <a:rPr lang="es-ES_tradnl" sz="4400" i="1" dirty="0" smtClean="0">
                <a:latin typeface="Cambria Math"/>
                <a:cs typeface="Cambria Math"/>
              </a:rPr>
              <a:t>y</a:t>
            </a:r>
            <a:r>
              <a:rPr lang="es-ES_tradnl" sz="4400" baseline="30000" dirty="0" smtClean="0">
                <a:latin typeface="Cambria Math"/>
                <a:cs typeface="Cambria Math"/>
              </a:rPr>
              <a:t>2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dirty="0">
                <a:latin typeface="Cambria Math"/>
                <a:cs typeface="Cambria Math"/>
              </a:rPr>
              <a:t>= </a:t>
            </a:r>
            <a:r>
              <a:rPr lang="es-ES_tradnl" sz="4400" i="1" dirty="0" smtClean="0">
                <a:latin typeface="Cambria Math"/>
                <a:cs typeface="Cambria Math"/>
              </a:rPr>
              <a:t>x</a:t>
            </a:r>
            <a:r>
              <a:rPr lang="es-ES_tradnl" sz="4400" baseline="30000" dirty="0" smtClean="0">
                <a:latin typeface="Cambria Math"/>
                <a:cs typeface="Cambria Math"/>
              </a:rPr>
              <a:t>3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dirty="0">
                <a:latin typeface="Cambria Math"/>
                <a:cs typeface="Cambria Math"/>
              </a:rPr>
              <a:t>+ </a:t>
            </a:r>
            <a:r>
              <a:rPr lang="es-ES_tradnl" sz="4400" i="1" dirty="0" err="1">
                <a:latin typeface="Cambria Math"/>
                <a:cs typeface="Cambria Math"/>
              </a:rPr>
              <a:t>ax</a:t>
            </a:r>
            <a:r>
              <a:rPr lang="es-ES_tradnl" sz="4400" dirty="0">
                <a:latin typeface="Cambria Math"/>
                <a:cs typeface="Cambria Math"/>
              </a:rPr>
              <a:t> + </a:t>
            </a:r>
            <a:r>
              <a:rPr lang="es-ES_tradnl" sz="4400" i="1" dirty="0" smtClean="0">
                <a:latin typeface="Cambria Math"/>
                <a:cs typeface="Cambria Math"/>
              </a:rPr>
              <a:t>b</a:t>
            </a:r>
            <a:r>
              <a:rPr lang="es-ES_tradnl" sz="4400" dirty="0" smtClean="0">
                <a:latin typeface="Cambria Math"/>
                <a:cs typeface="Cambria Math"/>
              </a:rPr>
              <a:t> (</a:t>
            </a:r>
            <a:r>
              <a:rPr lang="es-ES_tradnl" sz="4400" dirty="0" err="1" smtClean="0">
                <a:latin typeface="Cambria Math"/>
                <a:cs typeface="Cambria Math"/>
              </a:rPr>
              <a:t>mod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i="1" dirty="0" smtClean="0">
                <a:latin typeface="Cambria Math"/>
                <a:cs typeface="Cambria Math"/>
              </a:rPr>
              <a:t>p</a:t>
            </a:r>
            <a:r>
              <a:rPr lang="es-ES_tradnl" sz="4400" dirty="0" smtClean="0">
                <a:latin typeface="Cambria Math"/>
                <a:cs typeface="Cambria Math"/>
              </a:rPr>
              <a:t>)</a:t>
            </a:r>
            <a:endParaRPr lang="en-US" sz="4400" dirty="0"/>
          </a:p>
          <a:p>
            <a:r>
              <a:rPr lang="en-US" sz="4400" i="1" dirty="0" smtClean="0">
                <a:latin typeface="Cambria Math"/>
                <a:cs typeface="Cambria Math"/>
              </a:rPr>
              <a:t>p</a:t>
            </a:r>
            <a:r>
              <a:rPr lang="en-US" sz="4400" dirty="0" smtClean="0">
                <a:latin typeface="Cambria Math"/>
                <a:cs typeface="Cambria Math"/>
              </a:rPr>
              <a:t> = 2</a:t>
            </a:r>
            <a:r>
              <a:rPr lang="en-US" sz="4400" baseline="30000" dirty="0" smtClean="0">
                <a:latin typeface="Cambria Math"/>
                <a:cs typeface="Cambria Math"/>
              </a:rPr>
              <a:t>256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− </a:t>
            </a:r>
            <a:r>
              <a:rPr lang="en-US" sz="4400" dirty="0" smtClean="0">
                <a:latin typeface="Cambria Math"/>
                <a:cs typeface="Cambria Math"/>
              </a:rPr>
              <a:t>2</a:t>
            </a:r>
            <a:r>
              <a:rPr lang="en-US" sz="4400" baseline="30000" dirty="0" smtClean="0">
                <a:latin typeface="Cambria Math"/>
                <a:cs typeface="Cambria Math"/>
              </a:rPr>
              <a:t>224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+ 2</a:t>
            </a:r>
            <a:r>
              <a:rPr lang="en-US" sz="4400" baseline="30000" dirty="0">
                <a:latin typeface="Cambria Math"/>
                <a:cs typeface="Cambria Math"/>
              </a:rPr>
              <a:t>192</a:t>
            </a:r>
            <a:r>
              <a:rPr lang="en-US" sz="4400" dirty="0">
                <a:latin typeface="Cambria Math"/>
                <a:cs typeface="Cambria Math"/>
              </a:rPr>
              <a:t> + 2</a:t>
            </a:r>
            <a:r>
              <a:rPr lang="en-US" sz="4400" baseline="30000" dirty="0">
                <a:latin typeface="Cambria Math"/>
                <a:cs typeface="Cambria Math"/>
              </a:rPr>
              <a:t>96</a:t>
            </a:r>
            <a:r>
              <a:rPr lang="en-US" sz="4400" dirty="0">
                <a:latin typeface="Cambria Math"/>
                <a:cs typeface="Cambria Math"/>
              </a:rPr>
              <a:t> − </a:t>
            </a:r>
            <a:r>
              <a:rPr lang="en-US" sz="4400" dirty="0" smtClean="0">
                <a:latin typeface="Cambria Math"/>
                <a:cs typeface="Cambria Math"/>
              </a:rPr>
              <a:t>1</a:t>
            </a:r>
          </a:p>
          <a:p>
            <a:r>
              <a:rPr lang="en-US" sz="4400" i="1" dirty="0">
                <a:latin typeface="Cambria Math"/>
                <a:cs typeface="Cambria Math"/>
              </a:rPr>
              <a:t>a</a:t>
            </a:r>
            <a:r>
              <a:rPr lang="en-US" sz="4400" dirty="0">
                <a:latin typeface="Cambria Math"/>
                <a:cs typeface="Cambria Math"/>
              </a:rPr>
              <a:t> = </a:t>
            </a:r>
            <a:r>
              <a:rPr lang="en-US" sz="4400" i="1" dirty="0" smtClean="0">
                <a:latin typeface="Cambria Math"/>
                <a:cs typeface="Cambria Math"/>
              </a:rPr>
              <a:t>p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− 3 = </a:t>
            </a:r>
            <a:r>
              <a:rPr lang="en-US" sz="900" dirty="0" smtClean="0">
                <a:latin typeface="Cambria Math"/>
                <a:cs typeface="Cambria Math"/>
              </a:rPr>
              <a:t>115792089210356248762697446949407573530086143415290314195533631308867097853948</a:t>
            </a:r>
            <a:endParaRPr lang="en-US" sz="4400" dirty="0" smtClean="0">
              <a:latin typeface="Cambria Math"/>
              <a:cs typeface="Cambria Math"/>
            </a:endParaRPr>
          </a:p>
          <a:p>
            <a:r>
              <a:rPr lang="en-US" sz="4400" i="1" dirty="0">
                <a:latin typeface="Cambria Math"/>
                <a:cs typeface="Cambria Math"/>
              </a:rPr>
              <a:t>b</a:t>
            </a:r>
            <a:r>
              <a:rPr lang="en-US" sz="4400" dirty="0">
                <a:latin typeface="Cambria Math"/>
                <a:cs typeface="Cambria Math"/>
              </a:rPr>
              <a:t> =</a:t>
            </a:r>
            <a:r>
              <a:rPr lang="en-US" sz="2000" dirty="0">
                <a:latin typeface="Cambria Math"/>
                <a:cs typeface="Cambria Math"/>
              </a:rPr>
              <a:t> </a:t>
            </a:r>
            <a:r>
              <a:rPr lang="en-US" sz="1200" dirty="0" smtClean="0">
                <a:latin typeface="Cambria Math"/>
                <a:cs typeface="Cambria Math"/>
              </a:rPr>
              <a:t>41058363725152142129326129780047268409114441015993725554835256314039467401291</a:t>
            </a:r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56382" y="3918858"/>
            <a:ext cx="8130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Elliptic curve operations are </a:t>
            </a:r>
            <a:r>
              <a:rPr lang="en-US" sz="2400" b="1" dirty="0" smtClean="0"/>
              <a:t>expensive</a:t>
            </a:r>
            <a:r>
              <a:rPr lang="en-US" sz="2400" dirty="0" smtClean="0"/>
              <a:t>!  Dual-EC PRNG is 1000</a:t>
            </a:r>
            <a:r>
              <a:rPr lang="en-US" sz="2400" i="1" dirty="0" smtClean="0"/>
              <a:t>x</a:t>
            </a:r>
            <a:r>
              <a:rPr lang="en-US" sz="2400" dirty="0" smtClean="0"/>
              <a:t> slower than strong PRNG’s built using symmetric ciphers. </a:t>
            </a:r>
            <a:endParaRPr lang="en-US" sz="2400" dirty="0"/>
          </a:p>
        </p:txBody>
      </p:sp>
      <p:sp>
        <p:nvSpPr>
          <p:cNvPr id="20482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733925" y="825104"/>
            <a:ext cx="1643063" cy="59531"/>
          </a:xfrm>
          <a:custGeom>
            <a:avLst/>
            <a:gdLst>
              <a:gd name="T0" fmla="+- 0 17702 13149"/>
              <a:gd name="T1" fmla="*/ T0 w 4565"/>
              <a:gd name="T2" fmla="+- 0 3277 3058"/>
              <a:gd name="T3" fmla="*/ 3277 h 220"/>
              <a:gd name="T4" fmla="+- 0 17675 13149"/>
              <a:gd name="T5" fmla="*/ T4 w 4565"/>
              <a:gd name="T6" fmla="+- 0 3273 3058"/>
              <a:gd name="T7" fmla="*/ 3273 h 220"/>
              <a:gd name="T8" fmla="+- 0 17672 13149"/>
              <a:gd name="T9" fmla="*/ T8 w 4565"/>
              <a:gd name="T10" fmla="+- 0 3269 3058"/>
              <a:gd name="T11" fmla="*/ 3269 h 220"/>
              <a:gd name="T12" fmla="+- 0 17644 13149"/>
              <a:gd name="T13" fmla="*/ T12 w 4565"/>
              <a:gd name="T14" fmla="+- 0 3266 3058"/>
              <a:gd name="T15" fmla="*/ 3266 h 220"/>
              <a:gd name="T16" fmla="+- 0 17487 13149"/>
              <a:gd name="T17" fmla="*/ T16 w 4565"/>
              <a:gd name="T18" fmla="+- 0 3250 3058"/>
              <a:gd name="T19" fmla="*/ 3250 h 220"/>
              <a:gd name="T20" fmla="+- 0 17328 13149"/>
              <a:gd name="T21" fmla="*/ T20 w 4565"/>
              <a:gd name="T22" fmla="+- 0 3240 3058"/>
              <a:gd name="T23" fmla="*/ 3240 h 220"/>
              <a:gd name="T24" fmla="+- 0 17170 13149"/>
              <a:gd name="T25" fmla="*/ T24 w 4565"/>
              <a:gd name="T26" fmla="+- 0 3225 3058"/>
              <a:gd name="T27" fmla="*/ 3225 h 220"/>
              <a:gd name="T28" fmla="+- 0 16626 13149"/>
              <a:gd name="T29" fmla="*/ T28 w 4565"/>
              <a:gd name="T30" fmla="+- 0 3173 3058"/>
              <a:gd name="T31" fmla="*/ 3173 h 220"/>
              <a:gd name="T32" fmla="+- 0 16081 13149"/>
              <a:gd name="T33" fmla="*/ T32 w 4565"/>
              <a:gd name="T34" fmla="+- 0 3129 3058"/>
              <a:gd name="T35" fmla="*/ 3129 h 220"/>
              <a:gd name="T36" fmla="+- 0 15534 13149"/>
              <a:gd name="T37" fmla="*/ T36 w 4565"/>
              <a:gd name="T38" fmla="+- 0 3123 3058"/>
              <a:gd name="T39" fmla="*/ 3123 h 220"/>
              <a:gd name="T40" fmla="+- 0 15364 13149"/>
              <a:gd name="T41" fmla="*/ T40 w 4565"/>
              <a:gd name="T42" fmla="+- 0 3121 3058"/>
              <a:gd name="T43" fmla="*/ 3121 h 220"/>
              <a:gd name="T44" fmla="+- 0 15195 13149"/>
              <a:gd name="T45" fmla="*/ T44 w 4565"/>
              <a:gd name="T46" fmla="+- 0 3118 3058"/>
              <a:gd name="T47" fmla="*/ 3118 h 220"/>
              <a:gd name="T48" fmla="+- 0 15025 13149"/>
              <a:gd name="T49" fmla="*/ T48 w 4565"/>
              <a:gd name="T50" fmla="+- 0 3120 3058"/>
              <a:gd name="T51" fmla="*/ 3120 h 220"/>
              <a:gd name="T52" fmla="+- 0 14468 13149"/>
              <a:gd name="T53" fmla="*/ T52 w 4565"/>
              <a:gd name="T54" fmla="+- 0 3126 3058"/>
              <a:gd name="T55" fmla="*/ 3126 h 220"/>
              <a:gd name="T56" fmla="+- 0 13916 13149"/>
              <a:gd name="T57" fmla="*/ T56 w 4565"/>
              <a:gd name="T58" fmla="+- 0 3063 3058"/>
              <a:gd name="T59" fmla="*/ 3063 h 220"/>
              <a:gd name="T60" fmla="+- 0 13360 13149"/>
              <a:gd name="T61" fmla="*/ T60 w 4565"/>
              <a:gd name="T62" fmla="+- 0 3058 3058"/>
              <a:gd name="T63" fmla="*/ 3058 h 220"/>
              <a:gd name="T64" fmla="+- 0 13289 13149"/>
              <a:gd name="T65" fmla="*/ T64 w 4565"/>
              <a:gd name="T66" fmla="+- 0 3057 3058"/>
              <a:gd name="T67" fmla="*/ 3057 h 220"/>
              <a:gd name="T68" fmla="+- 0 13219 13149"/>
              <a:gd name="T69" fmla="*/ T68 w 4565"/>
              <a:gd name="T70" fmla="+- 0 3060 3058"/>
              <a:gd name="T71" fmla="*/ 3060 h 220"/>
              <a:gd name="T72" fmla="+- 0 13149 13149"/>
              <a:gd name="T73" fmla="*/ T72 w 4565"/>
              <a:gd name="T74" fmla="+- 0 3062 3058"/>
              <a:gd name="T75" fmla="*/ 3062 h 22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</a:cxnLst>
            <a:rect l="0" t="0" r="r" b="b"/>
            <a:pathLst>
              <a:path w="4565" h="220" extrusionOk="0">
                <a:moveTo>
                  <a:pt x="4553" y="219"/>
                </a:moveTo>
                <a:cubicBezTo>
                  <a:pt x="4526" y="215"/>
                  <a:pt x="4523" y="211"/>
                  <a:pt x="4495" y="208"/>
                </a:cubicBezTo>
                <a:cubicBezTo>
                  <a:pt x="4338" y="192"/>
                  <a:pt x="4179" y="182"/>
                  <a:pt x="4021" y="167"/>
                </a:cubicBezTo>
                <a:cubicBezTo>
                  <a:pt x="3477" y="115"/>
                  <a:pt x="2932" y="71"/>
                  <a:pt x="2385" y="65"/>
                </a:cubicBezTo>
                <a:cubicBezTo>
                  <a:pt x="2215" y="63"/>
                  <a:pt x="2046" y="60"/>
                  <a:pt x="1876" y="62"/>
                </a:cubicBezTo>
                <a:cubicBezTo>
                  <a:pt x="1319" y="68"/>
                  <a:pt x="767" y="5"/>
                  <a:pt x="211" y="0"/>
                </a:cubicBezTo>
                <a:cubicBezTo>
                  <a:pt x="140" y="-1"/>
                  <a:pt x="70" y="2"/>
                  <a:pt x="0" y="4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3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883150" y="1704976"/>
            <a:ext cx="812800" cy="51197"/>
          </a:xfrm>
          <a:custGeom>
            <a:avLst/>
            <a:gdLst>
              <a:gd name="T0" fmla="+- 0 15800 13565"/>
              <a:gd name="T1" fmla="*/ T0 w 2257"/>
              <a:gd name="T2" fmla="+- 0 6317 6316"/>
              <a:gd name="T3" fmla="*/ 6317 h 188"/>
              <a:gd name="T4" fmla="+- 0 15787 13565"/>
              <a:gd name="T5" fmla="*/ T4 w 2257"/>
              <a:gd name="T6" fmla="+- 0 6327 6316"/>
              <a:gd name="T7" fmla="*/ 6327 h 188"/>
              <a:gd name="T8" fmla="+- 0 15812 13565"/>
              <a:gd name="T9" fmla="*/ T8 w 2257"/>
              <a:gd name="T10" fmla="+- 0 6326 6316"/>
              <a:gd name="T11" fmla="*/ 6326 h 188"/>
              <a:gd name="T12" fmla="+- 0 15796 13565"/>
              <a:gd name="T13" fmla="*/ T12 w 2257"/>
              <a:gd name="T14" fmla="+- 0 6331 6316"/>
              <a:gd name="T15" fmla="*/ 6331 h 188"/>
              <a:gd name="T16" fmla="+- 0 15772 13565"/>
              <a:gd name="T17" fmla="*/ T16 w 2257"/>
              <a:gd name="T18" fmla="+- 0 6338 6316"/>
              <a:gd name="T19" fmla="*/ 6338 h 188"/>
              <a:gd name="T20" fmla="+- 0 15742 13565"/>
              <a:gd name="T21" fmla="*/ T20 w 2257"/>
              <a:gd name="T22" fmla="+- 0 6342 6316"/>
              <a:gd name="T23" fmla="*/ 6342 h 188"/>
              <a:gd name="T24" fmla="+- 0 15717 13565"/>
              <a:gd name="T25" fmla="*/ T24 w 2257"/>
              <a:gd name="T26" fmla="+- 0 6346 6316"/>
              <a:gd name="T27" fmla="*/ 6346 h 188"/>
              <a:gd name="T28" fmla="+- 0 15662 13565"/>
              <a:gd name="T29" fmla="*/ T28 w 2257"/>
              <a:gd name="T30" fmla="+- 0 6356 6316"/>
              <a:gd name="T31" fmla="*/ 6356 h 188"/>
              <a:gd name="T32" fmla="+- 0 15606 13565"/>
              <a:gd name="T33" fmla="*/ T32 w 2257"/>
              <a:gd name="T34" fmla="+- 0 6366 6316"/>
              <a:gd name="T35" fmla="*/ 6366 h 188"/>
              <a:gd name="T36" fmla="+- 0 15551 13565"/>
              <a:gd name="T37" fmla="*/ T36 w 2257"/>
              <a:gd name="T38" fmla="+- 0 6375 6316"/>
              <a:gd name="T39" fmla="*/ 6375 h 188"/>
              <a:gd name="T40" fmla="+- 0 15457 13565"/>
              <a:gd name="T41" fmla="*/ T40 w 2257"/>
              <a:gd name="T42" fmla="+- 0 6390 6316"/>
              <a:gd name="T43" fmla="*/ 6390 h 188"/>
              <a:gd name="T44" fmla="+- 0 15362 13565"/>
              <a:gd name="T45" fmla="*/ T44 w 2257"/>
              <a:gd name="T46" fmla="+- 0 6404 6316"/>
              <a:gd name="T47" fmla="*/ 6404 h 188"/>
              <a:gd name="T48" fmla="+- 0 15267 13565"/>
              <a:gd name="T49" fmla="*/ T48 w 2257"/>
              <a:gd name="T50" fmla="+- 0 6416 6316"/>
              <a:gd name="T51" fmla="*/ 6416 h 188"/>
              <a:gd name="T52" fmla="+- 0 15145 13565"/>
              <a:gd name="T53" fmla="*/ T52 w 2257"/>
              <a:gd name="T54" fmla="+- 0 6431 6316"/>
              <a:gd name="T55" fmla="*/ 6431 h 188"/>
              <a:gd name="T56" fmla="+- 0 15022 13565"/>
              <a:gd name="T57" fmla="*/ T56 w 2257"/>
              <a:gd name="T58" fmla="+- 0 6447 6316"/>
              <a:gd name="T59" fmla="*/ 6447 h 188"/>
              <a:gd name="T60" fmla="+- 0 14900 13565"/>
              <a:gd name="T61" fmla="*/ T60 w 2257"/>
              <a:gd name="T62" fmla="+- 0 6461 6316"/>
              <a:gd name="T63" fmla="*/ 6461 h 188"/>
              <a:gd name="T64" fmla="+- 0 14765 13565"/>
              <a:gd name="T65" fmla="*/ T64 w 2257"/>
              <a:gd name="T66" fmla="+- 0 6476 6316"/>
              <a:gd name="T67" fmla="*/ 6476 h 188"/>
              <a:gd name="T68" fmla="+- 0 14630 13565"/>
              <a:gd name="T69" fmla="*/ T68 w 2257"/>
              <a:gd name="T70" fmla="+- 0 6492 6316"/>
              <a:gd name="T71" fmla="*/ 6492 h 188"/>
              <a:gd name="T72" fmla="+- 0 14495 13565"/>
              <a:gd name="T73" fmla="*/ T72 w 2257"/>
              <a:gd name="T74" fmla="+- 0 6498 6316"/>
              <a:gd name="T75" fmla="*/ 6498 h 188"/>
              <a:gd name="T76" fmla="+- 0 14216 13565"/>
              <a:gd name="T77" fmla="*/ T76 w 2257"/>
              <a:gd name="T78" fmla="+- 0 6511 6316"/>
              <a:gd name="T79" fmla="*/ 6511 h 188"/>
              <a:gd name="T80" fmla="+- 0 13941 13565"/>
              <a:gd name="T81" fmla="*/ T80 w 2257"/>
              <a:gd name="T82" fmla="+- 0 6464 6316"/>
              <a:gd name="T83" fmla="*/ 6464 h 188"/>
              <a:gd name="T84" fmla="+- 0 13664 13565"/>
              <a:gd name="T85" fmla="*/ T84 w 2257"/>
              <a:gd name="T86" fmla="+- 0 6468 6316"/>
              <a:gd name="T87" fmla="*/ 6468 h 188"/>
              <a:gd name="T88" fmla="+- 0 13623 13565"/>
              <a:gd name="T89" fmla="*/ T88 w 2257"/>
              <a:gd name="T90" fmla="+- 0 6469 6316"/>
              <a:gd name="T91" fmla="*/ 6469 h 188"/>
              <a:gd name="T92" fmla="+- 0 13597 13565"/>
              <a:gd name="T93" fmla="*/ T92 w 2257"/>
              <a:gd name="T94" fmla="+- 0 6485 6316"/>
              <a:gd name="T95" fmla="*/ 6485 h 188"/>
              <a:gd name="T96" fmla="+- 0 13565 13565"/>
              <a:gd name="T97" fmla="*/ T96 w 2257"/>
              <a:gd name="T98" fmla="+- 0 6497 6316"/>
              <a:gd name="T99" fmla="*/ 6497 h 18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2257" h="188" extrusionOk="0">
                <a:moveTo>
                  <a:pt x="2235" y="1"/>
                </a:moveTo>
                <a:cubicBezTo>
                  <a:pt x="2222" y="11"/>
                  <a:pt x="2247" y="10"/>
                  <a:pt x="2231" y="15"/>
                </a:cubicBezTo>
                <a:cubicBezTo>
                  <a:pt x="2207" y="22"/>
                  <a:pt x="2177" y="26"/>
                  <a:pt x="2152" y="30"/>
                </a:cubicBezTo>
                <a:cubicBezTo>
                  <a:pt x="2097" y="40"/>
                  <a:pt x="2041" y="50"/>
                  <a:pt x="1986" y="59"/>
                </a:cubicBezTo>
                <a:cubicBezTo>
                  <a:pt x="1892" y="74"/>
                  <a:pt x="1797" y="88"/>
                  <a:pt x="1702" y="100"/>
                </a:cubicBezTo>
                <a:cubicBezTo>
                  <a:pt x="1580" y="115"/>
                  <a:pt x="1457" y="131"/>
                  <a:pt x="1335" y="145"/>
                </a:cubicBezTo>
                <a:cubicBezTo>
                  <a:pt x="1200" y="160"/>
                  <a:pt x="1065" y="176"/>
                  <a:pt x="930" y="182"/>
                </a:cubicBezTo>
                <a:cubicBezTo>
                  <a:pt x="651" y="195"/>
                  <a:pt x="376" y="148"/>
                  <a:pt x="99" y="152"/>
                </a:cubicBezTo>
                <a:cubicBezTo>
                  <a:pt x="58" y="153"/>
                  <a:pt x="32" y="169"/>
                  <a:pt x="0" y="181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4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49425" y="2751535"/>
            <a:ext cx="6783388" cy="1470422"/>
          </a:xfrm>
          <a:custGeom>
            <a:avLst/>
            <a:gdLst>
              <a:gd name="T0" fmla="+- 0 6838 4860"/>
              <a:gd name="T1" fmla="*/ T0 w 18844"/>
              <a:gd name="T2" fmla="+- 0 10291 10190"/>
              <a:gd name="T3" fmla="*/ 10291 h 5445"/>
              <a:gd name="T4" fmla="+- 0 6802 4860"/>
              <a:gd name="T5" fmla="*/ T4 w 18844"/>
              <a:gd name="T6" fmla="+- 0 10260 10190"/>
              <a:gd name="T7" fmla="*/ 10260 h 5445"/>
              <a:gd name="T8" fmla="+- 0 6630 4860"/>
              <a:gd name="T9" fmla="*/ T8 w 18844"/>
              <a:gd name="T10" fmla="+- 0 10248 10190"/>
              <a:gd name="T11" fmla="*/ 10248 h 5445"/>
              <a:gd name="T12" fmla="+- 0 6276 4860"/>
              <a:gd name="T13" fmla="*/ T12 w 18844"/>
              <a:gd name="T14" fmla="+- 0 10239 10190"/>
              <a:gd name="T15" fmla="*/ 10239 h 5445"/>
              <a:gd name="T16" fmla="+- 0 5821 4860"/>
              <a:gd name="T17" fmla="*/ T16 w 18844"/>
              <a:gd name="T18" fmla="+- 0 10225 10190"/>
              <a:gd name="T19" fmla="*/ 10225 h 5445"/>
              <a:gd name="T20" fmla="+- 0 5418 4860"/>
              <a:gd name="T21" fmla="*/ T20 w 18844"/>
              <a:gd name="T22" fmla="+- 0 10215 10190"/>
              <a:gd name="T23" fmla="*/ 10215 h 5445"/>
              <a:gd name="T24" fmla="+- 0 5125 4860"/>
              <a:gd name="T25" fmla="*/ T24 w 18844"/>
              <a:gd name="T26" fmla="+- 0 10203 10190"/>
              <a:gd name="T27" fmla="*/ 10203 h 5445"/>
              <a:gd name="T28" fmla="+- 0 4906 4860"/>
              <a:gd name="T29" fmla="*/ T28 w 18844"/>
              <a:gd name="T30" fmla="+- 0 10195 10190"/>
              <a:gd name="T31" fmla="*/ 10195 h 5445"/>
              <a:gd name="T32" fmla="+- 0 4860 4860"/>
              <a:gd name="T33" fmla="*/ T32 w 18844"/>
              <a:gd name="T34" fmla="+- 0 10192 10190"/>
              <a:gd name="T35" fmla="*/ 10192 h 5445"/>
              <a:gd name="T36" fmla="+- 0 10350 4860"/>
              <a:gd name="T37" fmla="*/ T36 w 18844"/>
              <a:gd name="T38" fmla="+- 0 12222 10190"/>
              <a:gd name="T39" fmla="*/ 12222 h 5445"/>
              <a:gd name="T40" fmla="+- 0 10612 4860"/>
              <a:gd name="T41" fmla="*/ T40 w 18844"/>
              <a:gd name="T42" fmla="+- 0 12216 10190"/>
              <a:gd name="T43" fmla="*/ 12216 h 5445"/>
              <a:gd name="T44" fmla="+- 0 11744 4860"/>
              <a:gd name="T45" fmla="*/ T44 w 18844"/>
              <a:gd name="T46" fmla="+- 0 12361 10190"/>
              <a:gd name="T47" fmla="*/ 12361 h 5445"/>
              <a:gd name="T48" fmla="+- 0 13756 4860"/>
              <a:gd name="T49" fmla="*/ T48 w 18844"/>
              <a:gd name="T50" fmla="+- 0 12354 10190"/>
              <a:gd name="T51" fmla="*/ 12354 h 5445"/>
              <a:gd name="T52" fmla="+- 0 16114 4860"/>
              <a:gd name="T53" fmla="*/ T52 w 18844"/>
              <a:gd name="T54" fmla="+- 0 12552 10190"/>
              <a:gd name="T55" fmla="*/ 12552 h 5445"/>
              <a:gd name="T56" fmla="+- 0 17783 4860"/>
              <a:gd name="T57" fmla="*/ T56 w 18844"/>
              <a:gd name="T58" fmla="+- 0 12266 10190"/>
              <a:gd name="T59" fmla="*/ 12266 h 5445"/>
              <a:gd name="T60" fmla="+- 0 19941 4860"/>
              <a:gd name="T61" fmla="*/ T60 w 18844"/>
              <a:gd name="T62" fmla="+- 0 12326 10190"/>
              <a:gd name="T63" fmla="*/ 12326 h 5445"/>
              <a:gd name="T64" fmla="+- 0 22093 4860"/>
              <a:gd name="T65" fmla="*/ T64 w 18844"/>
              <a:gd name="T66" fmla="+- 0 12373 10190"/>
              <a:gd name="T67" fmla="*/ 12373 h 5445"/>
              <a:gd name="T68" fmla="+- 0 23313 4860"/>
              <a:gd name="T69" fmla="*/ T68 w 18844"/>
              <a:gd name="T70" fmla="+- 0 12304 10190"/>
              <a:gd name="T71" fmla="*/ 12304 h 5445"/>
              <a:gd name="T72" fmla="+- 0 21541 4860"/>
              <a:gd name="T73" fmla="*/ T72 w 18844"/>
              <a:gd name="T74" fmla="+- 0 15634 10190"/>
              <a:gd name="T75" fmla="*/ 15634 h 5445"/>
              <a:gd name="T76" fmla="+- 0 21557 4860"/>
              <a:gd name="T77" fmla="*/ T76 w 18844"/>
              <a:gd name="T78" fmla="+- 0 15567 10190"/>
              <a:gd name="T79" fmla="*/ 15567 h 5445"/>
              <a:gd name="T80" fmla="+- 0 21603 4860"/>
              <a:gd name="T81" fmla="*/ T80 w 18844"/>
              <a:gd name="T82" fmla="+- 0 15518 10190"/>
              <a:gd name="T83" fmla="*/ 15518 h 5445"/>
              <a:gd name="T84" fmla="+- 0 21666 4860"/>
              <a:gd name="T85" fmla="*/ T84 w 18844"/>
              <a:gd name="T86" fmla="+- 0 15529 10190"/>
              <a:gd name="T87" fmla="*/ 15529 h 5445"/>
              <a:gd name="T88" fmla="+- 0 21924 4860"/>
              <a:gd name="T89" fmla="*/ T88 w 18844"/>
              <a:gd name="T90" fmla="+- 0 15517 10190"/>
              <a:gd name="T91" fmla="*/ 15517 h 5445"/>
              <a:gd name="T92" fmla="+- 0 22363 4860"/>
              <a:gd name="T93" fmla="*/ T92 w 18844"/>
              <a:gd name="T94" fmla="+- 0 15611 10190"/>
              <a:gd name="T95" fmla="*/ 15611 h 5445"/>
              <a:gd name="T96" fmla="+- 0 22838 4860"/>
              <a:gd name="T97" fmla="*/ T96 w 18844"/>
              <a:gd name="T98" fmla="+- 0 15604 10190"/>
              <a:gd name="T99" fmla="*/ 15604 h 5445"/>
              <a:gd name="T100" fmla="+- 0 23076 4860"/>
              <a:gd name="T101" fmla="*/ T100 w 18844"/>
              <a:gd name="T102" fmla="+- 0 15607 10190"/>
              <a:gd name="T103" fmla="*/ 15607 h 5445"/>
              <a:gd name="T104" fmla="+- 0 23539 4860"/>
              <a:gd name="T105" fmla="*/ T104 w 18844"/>
              <a:gd name="T106" fmla="+- 0 15508 10190"/>
              <a:gd name="T107" fmla="*/ 15508 h 5445"/>
              <a:gd name="T108" fmla="+- 0 23703 4860"/>
              <a:gd name="T109" fmla="*/ T108 w 18844"/>
              <a:gd name="T110" fmla="+- 0 15489 10190"/>
              <a:gd name="T111" fmla="*/ 15489 h 544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</a:cxnLst>
            <a:rect l="0" t="0" r="r" b="b"/>
            <a:pathLst>
              <a:path w="18844" h="5445" extrusionOk="0">
                <a:moveTo>
                  <a:pt x="1978" y="101"/>
                </a:moveTo>
                <a:cubicBezTo>
                  <a:pt x="1960" y="83"/>
                  <a:pt x="1989" y="80"/>
                  <a:pt x="1942" y="70"/>
                </a:cubicBezTo>
                <a:cubicBezTo>
                  <a:pt x="1886" y="58"/>
                  <a:pt x="1827" y="59"/>
                  <a:pt x="1770" y="58"/>
                </a:cubicBezTo>
                <a:cubicBezTo>
                  <a:pt x="1652" y="56"/>
                  <a:pt x="1534" y="51"/>
                  <a:pt x="1416" y="49"/>
                </a:cubicBezTo>
                <a:cubicBezTo>
                  <a:pt x="1264" y="47"/>
                  <a:pt x="1113" y="39"/>
                  <a:pt x="961" y="35"/>
                </a:cubicBezTo>
                <a:cubicBezTo>
                  <a:pt x="827" y="32"/>
                  <a:pt x="692" y="28"/>
                  <a:pt x="558" y="25"/>
                </a:cubicBezTo>
                <a:cubicBezTo>
                  <a:pt x="460" y="23"/>
                  <a:pt x="363" y="17"/>
                  <a:pt x="265" y="13"/>
                </a:cubicBezTo>
                <a:cubicBezTo>
                  <a:pt x="193" y="10"/>
                  <a:pt x="118" y="11"/>
                  <a:pt x="46" y="5"/>
                </a:cubicBezTo>
                <a:cubicBezTo>
                  <a:pt x="30" y="4"/>
                  <a:pt x="16" y="3"/>
                  <a:pt x="0" y="2"/>
                </a:cubicBezTo>
              </a:path>
              <a:path w="18844" h="5445" extrusionOk="0">
                <a:moveTo>
                  <a:pt x="5490" y="2032"/>
                </a:moveTo>
                <a:cubicBezTo>
                  <a:pt x="5577" y="2031"/>
                  <a:pt x="5664" y="2025"/>
                  <a:pt x="5752" y="2026"/>
                </a:cubicBezTo>
                <a:cubicBezTo>
                  <a:pt x="6143" y="2030"/>
                  <a:pt x="6501" y="2093"/>
                  <a:pt x="6884" y="2171"/>
                </a:cubicBezTo>
                <a:cubicBezTo>
                  <a:pt x="7600" y="2317"/>
                  <a:pt x="8183" y="2277"/>
                  <a:pt x="8896" y="2164"/>
                </a:cubicBezTo>
                <a:cubicBezTo>
                  <a:pt x="9710" y="2035"/>
                  <a:pt x="10449" y="2405"/>
                  <a:pt x="11254" y="2362"/>
                </a:cubicBezTo>
                <a:cubicBezTo>
                  <a:pt x="11827" y="2331"/>
                  <a:pt x="12337" y="2067"/>
                  <a:pt x="12923" y="2076"/>
                </a:cubicBezTo>
                <a:cubicBezTo>
                  <a:pt x="13660" y="2087"/>
                  <a:pt x="14339" y="2212"/>
                  <a:pt x="15081" y="2136"/>
                </a:cubicBezTo>
                <a:cubicBezTo>
                  <a:pt x="15814" y="2061"/>
                  <a:pt x="16502" y="2152"/>
                  <a:pt x="17233" y="2183"/>
                </a:cubicBezTo>
                <a:cubicBezTo>
                  <a:pt x="17645" y="2200"/>
                  <a:pt x="18045" y="2167"/>
                  <a:pt x="18453" y="2114"/>
                </a:cubicBezTo>
              </a:path>
              <a:path w="18844" h="5445" extrusionOk="0">
                <a:moveTo>
                  <a:pt x="16681" y="5444"/>
                </a:moveTo>
                <a:cubicBezTo>
                  <a:pt x="16687" y="5422"/>
                  <a:pt x="16691" y="5399"/>
                  <a:pt x="16697" y="5377"/>
                </a:cubicBezTo>
                <a:cubicBezTo>
                  <a:pt x="16707" y="5342"/>
                  <a:pt x="16706" y="5336"/>
                  <a:pt x="16743" y="5328"/>
                </a:cubicBezTo>
                <a:cubicBezTo>
                  <a:pt x="16762" y="5324"/>
                  <a:pt x="16786" y="5338"/>
                  <a:pt x="16806" y="5339"/>
                </a:cubicBezTo>
                <a:cubicBezTo>
                  <a:pt x="16892" y="5343"/>
                  <a:pt x="16978" y="5325"/>
                  <a:pt x="17064" y="5327"/>
                </a:cubicBezTo>
                <a:cubicBezTo>
                  <a:pt x="17218" y="5330"/>
                  <a:pt x="17352" y="5415"/>
                  <a:pt x="17503" y="5421"/>
                </a:cubicBezTo>
                <a:cubicBezTo>
                  <a:pt x="17662" y="5428"/>
                  <a:pt x="17818" y="5402"/>
                  <a:pt x="17978" y="5414"/>
                </a:cubicBezTo>
                <a:cubicBezTo>
                  <a:pt x="18058" y="5420"/>
                  <a:pt x="18136" y="5425"/>
                  <a:pt x="18216" y="5417"/>
                </a:cubicBezTo>
                <a:cubicBezTo>
                  <a:pt x="18373" y="5402"/>
                  <a:pt x="18524" y="5345"/>
                  <a:pt x="18679" y="5318"/>
                </a:cubicBezTo>
                <a:cubicBezTo>
                  <a:pt x="18734" y="5308"/>
                  <a:pt x="18788" y="5306"/>
                  <a:pt x="18843" y="5299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7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0693"/>
            <a:ext cx="8229600" cy="9370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would anyone use </a:t>
            </a:r>
            <a:br>
              <a:rPr lang="en-US" dirty="0" smtClean="0"/>
            </a:br>
            <a:r>
              <a:rPr lang="en-US" dirty="0" smtClean="0"/>
              <a:t>Elliptic Curves as basis for PRNG?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9144"/>
            <a:ext cx="8229600" cy="292547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Easier to plant a back-door in it than designs based on symmetric ciphers</a:t>
            </a:r>
          </a:p>
          <a:p>
            <a:endParaRPr lang="en-US" b="1" dirty="0" smtClean="0"/>
          </a:p>
          <a:p>
            <a:r>
              <a:rPr lang="en-US" b="1" dirty="0" smtClean="0"/>
              <a:t>Can be used to provide provable security properties based on number theory</a:t>
            </a:r>
          </a:p>
          <a:p>
            <a:pPr lvl="1"/>
            <a:r>
              <a:rPr lang="en-US" dirty="0" smtClean="0"/>
              <a:t>But not done for Dual EC PRNG</a:t>
            </a:r>
            <a:r>
              <a:rPr lang="en-US" b="1" dirty="0" smtClean="0"/>
              <a:t>	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1506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974013" y="1608535"/>
            <a:ext cx="533400" cy="841772"/>
          </a:xfrm>
          <a:custGeom>
            <a:avLst/>
            <a:gdLst>
              <a:gd name="T0" fmla="+- 0 22497 22152"/>
              <a:gd name="T1" fmla="*/ T0 w 1479"/>
              <a:gd name="T2" fmla="+- 0 6162 5956"/>
              <a:gd name="T3" fmla="*/ 6162 h 3120"/>
              <a:gd name="T4" fmla="+- 0 22599 22152"/>
              <a:gd name="T5" fmla="*/ T4 w 1479"/>
              <a:gd name="T6" fmla="+- 0 6155 5956"/>
              <a:gd name="T7" fmla="*/ 6155 h 3120"/>
              <a:gd name="T8" fmla="+- 0 22610 22152"/>
              <a:gd name="T9" fmla="*/ T8 w 1479"/>
              <a:gd name="T10" fmla="+- 0 6146 5956"/>
              <a:gd name="T11" fmla="*/ 6146 h 3120"/>
              <a:gd name="T12" fmla="+- 0 22686 22152"/>
              <a:gd name="T13" fmla="*/ T12 w 1479"/>
              <a:gd name="T14" fmla="+- 0 6074 5956"/>
              <a:gd name="T15" fmla="*/ 6074 h 3120"/>
              <a:gd name="T16" fmla="+- 0 22761 22152"/>
              <a:gd name="T17" fmla="*/ T16 w 1479"/>
              <a:gd name="T18" fmla="+- 0 6002 5956"/>
              <a:gd name="T19" fmla="*/ 6002 h 3120"/>
              <a:gd name="T20" fmla="+- 0 22869 22152"/>
              <a:gd name="T21" fmla="*/ T20 w 1479"/>
              <a:gd name="T22" fmla="+- 0 5910 5956"/>
              <a:gd name="T23" fmla="*/ 5910 h 3120"/>
              <a:gd name="T24" fmla="+- 0 22977 22152"/>
              <a:gd name="T25" fmla="*/ T24 w 1479"/>
              <a:gd name="T26" fmla="+- 0 5979 5956"/>
              <a:gd name="T27" fmla="*/ 5979 h 3120"/>
              <a:gd name="T28" fmla="+- 0 23130 22152"/>
              <a:gd name="T29" fmla="*/ T28 w 1479"/>
              <a:gd name="T30" fmla="+- 0 6077 5956"/>
              <a:gd name="T31" fmla="*/ 6077 h 3120"/>
              <a:gd name="T32" fmla="+- 0 23243 22152"/>
              <a:gd name="T33" fmla="*/ T32 w 1479"/>
              <a:gd name="T34" fmla="+- 0 6307 5956"/>
              <a:gd name="T35" fmla="*/ 6307 h 3120"/>
              <a:gd name="T36" fmla="+- 0 23319 22152"/>
              <a:gd name="T37" fmla="*/ T36 w 1479"/>
              <a:gd name="T38" fmla="+- 0 6462 5956"/>
              <a:gd name="T39" fmla="*/ 6462 h 3120"/>
              <a:gd name="T40" fmla="+- 0 23491 22152"/>
              <a:gd name="T41" fmla="*/ T40 w 1479"/>
              <a:gd name="T42" fmla="+- 0 6813 5956"/>
              <a:gd name="T43" fmla="*/ 6813 h 3120"/>
              <a:gd name="T44" fmla="+- 0 23552 22152"/>
              <a:gd name="T45" fmla="*/ T44 w 1479"/>
              <a:gd name="T46" fmla="+- 0 7185 5956"/>
              <a:gd name="T47" fmla="*/ 7185 h 3120"/>
              <a:gd name="T48" fmla="+- 0 23586 22152"/>
              <a:gd name="T49" fmla="*/ T48 w 1479"/>
              <a:gd name="T50" fmla="+- 0 7570 5956"/>
              <a:gd name="T51" fmla="*/ 7570 h 3120"/>
              <a:gd name="T52" fmla="+- 0 23621 22152"/>
              <a:gd name="T53" fmla="*/ T52 w 1479"/>
              <a:gd name="T54" fmla="+- 0 7972 5956"/>
              <a:gd name="T55" fmla="*/ 7972 h 3120"/>
              <a:gd name="T56" fmla="+- 0 23705 22152"/>
              <a:gd name="T57" fmla="*/ T56 w 1479"/>
              <a:gd name="T58" fmla="+- 0 8466 5956"/>
              <a:gd name="T59" fmla="*/ 8466 h 3120"/>
              <a:gd name="T60" fmla="+- 0 23577 22152"/>
              <a:gd name="T61" fmla="*/ T60 w 1479"/>
              <a:gd name="T62" fmla="+- 0 8860 5956"/>
              <a:gd name="T63" fmla="*/ 8860 h 3120"/>
              <a:gd name="T64" fmla="+- 0 23545 22152"/>
              <a:gd name="T65" fmla="*/ T64 w 1479"/>
              <a:gd name="T66" fmla="+- 0 8957 5956"/>
              <a:gd name="T67" fmla="*/ 8957 h 3120"/>
              <a:gd name="T68" fmla="+- 0 23495 22152"/>
              <a:gd name="T69" fmla="*/ T68 w 1479"/>
              <a:gd name="T70" fmla="+- 0 9007 5956"/>
              <a:gd name="T71" fmla="*/ 9007 h 3120"/>
              <a:gd name="T72" fmla="+- 0 23407 22152"/>
              <a:gd name="T73" fmla="*/ T72 w 1479"/>
              <a:gd name="T74" fmla="+- 0 9053 5956"/>
              <a:gd name="T75" fmla="*/ 9053 h 3120"/>
              <a:gd name="T76" fmla="+- 0 23171 22152"/>
              <a:gd name="T77" fmla="*/ T76 w 1479"/>
              <a:gd name="T78" fmla="+- 0 9176 5956"/>
              <a:gd name="T79" fmla="*/ 9176 h 3120"/>
              <a:gd name="T80" fmla="+- 0 22700 22152"/>
              <a:gd name="T81" fmla="*/ T80 w 1479"/>
              <a:gd name="T82" fmla="+- 0 9009 5956"/>
              <a:gd name="T83" fmla="*/ 9009 h 3120"/>
              <a:gd name="T84" fmla="+- 0 22455 22152"/>
              <a:gd name="T85" fmla="*/ T84 w 1479"/>
              <a:gd name="T86" fmla="+- 0 8975 5956"/>
              <a:gd name="T87" fmla="*/ 8975 h 3120"/>
              <a:gd name="T88" fmla="+- 0 22354 22152"/>
              <a:gd name="T89" fmla="*/ T88 w 1479"/>
              <a:gd name="T90" fmla="+- 0 8961 5956"/>
              <a:gd name="T91" fmla="*/ 8961 h 3120"/>
              <a:gd name="T92" fmla="+- 0 22253 22152"/>
              <a:gd name="T93" fmla="*/ T92 w 1479"/>
              <a:gd name="T94" fmla="+- 0 8949 5956"/>
              <a:gd name="T95" fmla="*/ 8949 h 3120"/>
              <a:gd name="T96" fmla="+- 0 22152 22152"/>
              <a:gd name="T97" fmla="*/ T96 w 1479"/>
              <a:gd name="T98" fmla="+- 0 8937 5956"/>
              <a:gd name="T99" fmla="*/ 8937 h 312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1479" h="3120" extrusionOk="0">
                <a:moveTo>
                  <a:pt x="345" y="206"/>
                </a:moveTo>
                <a:cubicBezTo>
                  <a:pt x="447" y="199"/>
                  <a:pt x="458" y="190"/>
                  <a:pt x="534" y="118"/>
                </a:cubicBezTo>
                <a:cubicBezTo>
                  <a:pt x="609" y="46"/>
                  <a:pt x="717" y="-46"/>
                  <a:pt x="825" y="23"/>
                </a:cubicBezTo>
                <a:cubicBezTo>
                  <a:pt x="978" y="121"/>
                  <a:pt x="1091" y="351"/>
                  <a:pt x="1167" y="506"/>
                </a:cubicBezTo>
                <a:cubicBezTo>
                  <a:pt x="1339" y="857"/>
                  <a:pt x="1400" y="1229"/>
                  <a:pt x="1434" y="1614"/>
                </a:cubicBezTo>
                <a:cubicBezTo>
                  <a:pt x="1469" y="2016"/>
                  <a:pt x="1553" y="2510"/>
                  <a:pt x="1425" y="2904"/>
                </a:cubicBezTo>
                <a:cubicBezTo>
                  <a:pt x="1393" y="3001"/>
                  <a:pt x="1343" y="3051"/>
                  <a:pt x="1255" y="3097"/>
                </a:cubicBezTo>
                <a:cubicBezTo>
                  <a:pt x="1019" y="3220"/>
                  <a:pt x="548" y="3053"/>
                  <a:pt x="303" y="3019"/>
                </a:cubicBezTo>
                <a:cubicBezTo>
                  <a:pt x="202" y="3005"/>
                  <a:pt x="101" y="2993"/>
                  <a:pt x="0" y="2981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899400" y="3008710"/>
            <a:ext cx="312738" cy="213122"/>
          </a:xfrm>
          <a:custGeom>
            <a:avLst/>
            <a:gdLst>
              <a:gd name="T0" fmla="+- 0 22724 21941"/>
              <a:gd name="T1" fmla="*/ T0 w 872"/>
              <a:gd name="T2" fmla="+- 0 11751 11143"/>
              <a:gd name="T3" fmla="*/ 11751 h 790"/>
              <a:gd name="T4" fmla="+- 0 22748 21941"/>
              <a:gd name="T5" fmla="*/ T4 w 872"/>
              <a:gd name="T6" fmla="+- 0 11694 11143"/>
              <a:gd name="T7" fmla="*/ 11694 h 790"/>
              <a:gd name="T8" fmla="+- 0 22794 21941"/>
              <a:gd name="T9" fmla="*/ T8 w 872"/>
              <a:gd name="T10" fmla="+- 0 11671 11143"/>
              <a:gd name="T11" fmla="*/ 11671 h 790"/>
              <a:gd name="T12" fmla="+- 0 22812 21941"/>
              <a:gd name="T13" fmla="*/ T12 w 872"/>
              <a:gd name="T14" fmla="+- 0 11669 11143"/>
              <a:gd name="T15" fmla="*/ 11669 h 790"/>
              <a:gd name="T16" fmla="+- 0 22715 21941"/>
              <a:gd name="T17" fmla="*/ T16 w 872"/>
              <a:gd name="T18" fmla="+- 0 11647 11143"/>
              <a:gd name="T19" fmla="*/ 11647 h 790"/>
              <a:gd name="T20" fmla="+- 0 22367 21941"/>
              <a:gd name="T21" fmla="*/ T20 w 872"/>
              <a:gd name="T22" fmla="+- 0 11625 11143"/>
              <a:gd name="T23" fmla="*/ 11625 h 790"/>
              <a:gd name="T24" fmla="+- 0 22086 21941"/>
              <a:gd name="T25" fmla="*/ T24 w 872"/>
              <a:gd name="T26" fmla="+- 0 11636 11143"/>
              <a:gd name="T27" fmla="*/ 11636 h 790"/>
              <a:gd name="T28" fmla="+- 0 21968 21941"/>
              <a:gd name="T29" fmla="*/ T28 w 872"/>
              <a:gd name="T30" fmla="+- 0 11634 11143"/>
              <a:gd name="T31" fmla="*/ 11634 h 790"/>
              <a:gd name="T32" fmla="+- 0 21957 21941"/>
              <a:gd name="T33" fmla="*/ T32 w 872"/>
              <a:gd name="T34" fmla="+- 0 11618 11143"/>
              <a:gd name="T35" fmla="*/ 11618 h 790"/>
              <a:gd name="T36" fmla="+- 0 22305 21941"/>
              <a:gd name="T37" fmla="*/ T36 w 872"/>
              <a:gd name="T38" fmla="+- 0 11156 11143"/>
              <a:gd name="T39" fmla="*/ 11156 h 790"/>
              <a:gd name="T40" fmla="+- 0 22267 21941"/>
              <a:gd name="T41" fmla="*/ T40 w 872"/>
              <a:gd name="T42" fmla="+- 0 11203 11143"/>
              <a:gd name="T43" fmla="*/ 11203 h 790"/>
              <a:gd name="T44" fmla="+- 0 22156 21941"/>
              <a:gd name="T45" fmla="*/ T44 w 872"/>
              <a:gd name="T46" fmla="+- 0 11326 11143"/>
              <a:gd name="T47" fmla="*/ 11326 h 790"/>
              <a:gd name="T48" fmla="+- 0 22023 21941"/>
              <a:gd name="T49" fmla="*/ T48 w 872"/>
              <a:gd name="T50" fmla="+- 0 11474 11143"/>
              <a:gd name="T51" fmla="*/ 11474 h 790"/>
              <a:gd name="T52" fmla="+- 0 21947 21941"/>
              <a:gd name="T53" fmla="*/ T52 w 872"/>
              <a:gd name="T54" fmla="+- 0 11605 11143"/>
              <a:gd name="T55" fmla="*/ 11605 h 790"/>
              <a:gd name="T56" fmla="+- 0 21989 21941"/>
              <a:gd name="T57" fmla="*/ T56 w 872"/>
              <a:gd name="T58" fmla="+- 0 11730 11143"/>
              <a:gd name="T59" fmla="*/ 11730 h 790"/>
              <a:gd name="T60" fmla="+- 0 22159 21941"/>
              <a:gd name="T61" fmla="*/ T60 w 872"/>
              <a:gd name="T62" fmla="+- 0 11888 11143"/>
              <a:gd name="T63" fmla="*/ 11888 h 790"/>
              <a:gd name="T64" fmla="+- 0 22231 21941"/>
              <a:gd name="T65" fmla="*/ T64 w 872"/>
              <a:gd name="T66" fmla="+- 0 11932 11143"/>
              <a:gd name="T67" fmla="*/ 11932 h 79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</a:cxnLst>
            <a:rect l="0" t="0" r="r" b="b"/>
            <a:pathLst>
              <a:path w="872" h="790" extrusionOk="0">
                <a:moveTo>
                  <a:pt x="783" y="608"/>
                </a:moveTo>
                <a:cubicBezTo>
                  <a:pt x="788" y="586"/>
                  <a:pt x="789" y="566"/>
                  <a:pt x="807" y="551"/>
                </a:cubicBezTo>
                <a:cubicBezTo>
                  <a:pt x="822" y="539"/>
                  <a:pt x="833" y="532"/>
                  <a:pt x="853" y="528"/>
                </a:cubicBezTo>
                <a:cubicBezTo>
                  <a:pt x="862" y="528"/>
                  <a:pt x="865" y="528"/>
                  <a:pt x="871" y="526"/>
                </a:cubicBezTo>
                <a:cubicBezTo>
                  <a:pt x="839" y="514"/>
                  <a:pt x="808" y="509"/>
                  <a:pt x="774" y="504"/>
                </a:cubicBezTo>
                <a:cubicBezTo>
                  <a:pt x="658" y="487"/>
                  <a:pt x="543" y="482"/>
                  <a:pt x="426" y="482"/>
                </a:cubicBezTo>
                <a:cubicBezTo>
                  <a:pt x="332" y="482"/>
                  <a:pt x="239" y="490"/>
                  <a:pt x="145" y="493"/>
                </a:cubicBezTo>
                <a:cubicBezTo>
                  <a:pt x="117" y="494"/>
                  <a:pt x="52" y="509"/>
                  <a:pt x="27" y="491"/>
                </a:cubicBezTo>
                <a:cubicBezTo>
                  <a:pt x="18" y="487"/>
                  <a:pt x="14" y="485"/>
                  <a:pt x="16" y="475"/>
                </a:cubicBezTo>
              </a:path>
              <a:path w="872" h="790" extrusionOk="0">
                <a:moveTo>
                  <a:pt x="364" y="13"/>
                </a:moveTo>
                <a:cubicBezTo>
                  <a:pt x="343" y="32"/>
                  <a:pt x="344" y="39"/>
                  <a:pt x="326" y="60"/>
                </a:cubicBezTo>
                <a:cubicBezTo>
                  <a:pt x="290" y="102"/>
                  <a:pt x="252" y="142"/>
                  <a:pt x="215" y="183"/>
                </a:cubicBezTo>
                <a:cubicBezTo>
                  <a:pt x="170" y="232"/>
                  <a:pt x="125" y="281"/>
                  <a:pt x="82" y="331"/>
                </a:cubicBezTo>
                <a:cubicBezTo>
                  <a:pt x="47" y="372"/>
                  <a:pt x="20" y="410"/>
                  <a:pt x="6" y="462"/>
                </a:cubicBezTo>
                <a:cubicBezTo>
                  <a:pt x="-7" y="509"/>
                  <a:pt x="19" y="550"/>
                  <a:pt x="48" y="587"/>
                </a:cubicBezTo>
                <a:cubicBezTo>
                  <a:pt x="94" y="646"/>
                  <a:pt x="158" y="701"/>
                  <a:pt x="218" y="745"/>
                </a:cubicBezTo>
                <a:cubicBezTo>
                  <a:pt x="255" y="770"/>
                  <a:pt x="264" y="777"/>
                  <a:pt x="290" y="789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418139" y="3267075"/>
            <a:ext cx="2109787" cy="48816"/>
          </a:xfrm>
          <a:custGeom>
            <a:avLst/>
            <a:gdLst>
              <a:gd name="T0" fmla="+- 0 20912 15049"/>
              <a:gd name="T1" fmla="*/ T0 w 5864"/>
              <a:gd name="T2" fmla="+- 0 12252 12102"/>
              <a:gd name="T3" fmla="*/ 12252 h 180"/>
              <a:gd name="T4" fmla="+- 0 20876 15049"/>
              <a:gd name="T5" fmla="*/ T4 w 5864"/>
              <a:gd name="T6" fmla="+- 0 12249 12102"/>
              <a:gd name="T7" fmla="*/ 12249 h 180"/>
              <a:gd name="T8" fmla="+- 0 20841 15049"/>
              <a:gd name="T9" fmla="*/ T8 w 5864"/>
              <a:gd name="T10" fmla="+- 0 12240 12102"/>
              <a:gd name="T11" fmla="*/ 12240 h 180"/>
              <a:gd name="T12" fmla="+- 0 20804 15049"/>
              <a:gd name="T13" fmla="*/ T12 w 5864"/>
              <a:gd name="T14" fmla="+- 0 12238 12102"/>
              <a:gd name="T15" fmla="*/ 12238 h 180"/>
              <a:gd name="T16" fmla="+- 0 20489 15049"/>
              <a:gd name="T17" fmla="*/ T16 w 5864"/>
              <a:gd name="T18" fmla="+- 0 12222 12102"/>
              <a:gd name="T19" fmla="*/ 12222 h 180"/>
              <a:gd name="T20" fmla="+- 0 20167 15049"/>
              <a:gd name="T21" fmla="*/ T20 w 5864"/>
              <a:gd name="T22" fmla="+- 0 12242 12102"/>
              <a:gd name="T23" fmla="*/ 12242 h 180"/>
              <a:gd name="T24" fmla="+- 0 19852 15049"/>
              <a:gd name="T25" fmla="*/ T24 w 5864"/>
              <a:gd name="T26" fmla="+- 0 12250 12102"/>
              <a:gd name="T27" fmla="*/ 12250 h 180"/>
              <a:gd name="T28" fmla="+- 0 18911 15049"/>
              <a:gd name="T29" fmla="*/ T28 w 5864"/>
              <a:gd name="T30" fmla="+- 0 12273 12102"/>
              <a:gd name="T31" fmla="*/ 12273 h 180"/>
              <a:gd name="T32" fmla="+- 0 17992 15049"/>
              <a:gd name="T33" fmla="*/ T32 w 5864"/>
              <a:gd name="T34" fmla="+- 0 12281 12102"/>
              <a:gd name="T35" fmla="*/ 12281 h 180"/>
              <a:gd name="T36" fmla="+- 0 17054 15049"/>
              <a:gd name="T37" fmla="*/ T36 w 5864"/>
              <a:gd name="T38" fmla="+- 0 12188 12102"/>
              <a:gd name="T39" fmla="*/ 12188 h 180"/>
              <a:gd name="T40" fmla="+- 0 16391 15049"/>
              <a:gd name="T41" fmla="*/ T40 w 5864"/>
              <a:gd name="T42" fmla="+- 0 12123 12102"/>
              <a:gd name="T43" fmla="*/ 12123 h 180"/>
              <a:gd name="T44" fmla="+- 0 15710 15049"/>
              <a:gd name="T45" fmla="*/ T44 w 5864"/>
              <a:gd name="T46" fmla="+- 0 12054 12102"/>
              <a:gd name="T47" fmla="*/ 12054 h 180"/>
              <a:gd name="T48" fmla="+- 0 15049 15049"/>
              <a:gd name="T49" fmla="*/ T48 w 5864"/>
              <a:gd name="T50" fmla="+- 0 12143 12102"/>
              <a:gd name="T51" fmla="*/ 12143 h 18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</a:cxnLst>
            <a:rect l="0" t="0" r="r" b="b"/>
            <a:pathLst>
              <a:path w="5864" h="180" extrusionOk="0">
                <a:moveTo>
                  <a:pt x="5863" y="150"/>
                </a:moveTo>
                <a:cubicBezTo>
                  <a:pt x="5827" y="147"/>
                  <a:pt x="5792" y="138"/>
                  <a:pt x="5755" y="136"/>
                </a:cubicBezTo>
                <a:cubicBezTo>
                  <a:pt x="5440" y="120"/>
                  <a:pt x="5118" y="140"/>
                  <a:pt x="4803" y="148"/>
                </a:cubicBezTo>
                <a:cubicBezTo>
                  <a:pt x="3862" y="171"/>
                  <a:pt x="2943" y="179"/>
                  <a:pt x="2005" y="86"/>
                </a:cubicBezTo>
                <a:cubicBezTo>
                  <a:pt x="1342" y="21"/>
                  <a:pt x="661" y="-48"/>
                  <a:pt x="0" y="41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9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098926" y="4017169"/>
            <a:ext cx="1552575" cy="40481"/>
          </a:xfrm>
          <a:custGeom>
            <a:avLst/>
            <a:gdLst>
              <a:gd name="T0" fmla="+- 0 15698 11387"/>
              <a:gd name="T1" fmla="*/ T0 w 4312"/>
              <a:gd name="T2" fmla="+- 0 14891 14878"/>
              <a:gd name="T3" fmla="*/ 14891 h 152"/>
              <a:gd name="T4" fmla="+- 0 15624 11387"/>
              <a:gd name="T5" fmla="*/ T4 w 4312"/>
              <a:gd name="T6" fmla="+- 0 14884 14878"/>
              <a:gd name="T7" fmla="*/ 14884 h 152"/>
              <a:gd name="T8" fmla="+- 0 15554 11387"/>
              <a:gd name="T9" fmla="*/ T8 w 4312"/>
              <a:gd name="T10" fmla="+- 0 14877 14878"/>
              <a:gd name="T11" fmla="*/ 14877 h 152"/>
              <a:gd name="T12" fmla="+- 0 15478 11387"/>
              <a:gd name="T13" fmla="*/ T12 w 4312"/>
              <a:gd name="T14" fmla="+- 0 14880 14878"/>
              <a:gd name="T15" fmla="*/ 14880 h 152"/>
              <a:gd name="T16" fmla="+- 0 15117 11387"/>
              <a:gd name="T17" fmla="*/ T16 w 4312"/>
              <a:gd name="T18" fmla="+- 0 14893 14878"/>
              <a:gd name="T19" fmla="*/ 14893 h 152"/>
              <a:gd name="T20" fmla="+- 0 14764 11387"/>
              <a:gd name="T21" fmla="*/ T20 w 4312"/>
              <a:gd name="T22" fmla="+- 0 14974 14878"/>
              <a:gd name="T23" fmla="*/ 14974 h 152"/>
              <a:gd name="T24" fmla="+- 0 14405 11387"/>
              <a:gd name="T25" fmla="*/ T24 w 4312"/>
              <a:gd name="T26" fmla="+- 0 15006 14878"/>
              <a:gd name="T27" fmla="*/ 15006 h 152"/>
              <a:gd name="T28" fmla="+- 0 14063 11387"/>
              <a:gd name="T29" fmla="*/ T28 w 4312"/>
              <a:gd name="T30" fmla="+- 0 15037 14878"/>
              <a:gd name="T31" fmla="*/ 15037 h 152"/>
              <a:gd name="T32" fmla="+- 0 13710 11387"/>
              <a:gd name="T33" fmla="*/ T32 w 4312"/>
              <a:gd name="T34" fmla="+- 0 15033 14878"/>
              <a:gd name="T35" fmla="*/ 15033 h 152"/>
              <a:gd name="T36" fmla="+- 0 13366 11387"/>
              <a:gd name="T37" fmla="*/ T36 w 4312"/>
              <a:gd name="T38" fmla="+- 0 15028 14878"/>
              <a:gd name="T39" fmla="*/ 15028 h 152"/>
              <a:gd name="T40" fmla="+- 0 12750 11387"/>
              <a:gd name="T41" fmla="*/ T40 w 4312"/>
              <a:gd name="T42" fmla="+- 0 15019 14878"/>
              <a:gd name="T43" fmla="*/ 15019 h 152"/>
              <a:gd name="T44" fmla="+- 0 12123 11387"/>
              <a:gd name="T45" fmla="*/ T44 w 4312"/>
              <a:gd name="T46" fmla="+- 0 15013 14878"/>
              <a:gd name="T47" fmla="*/ 15013 h 152"/>
              <a:gd name="T48" fmla="+- 0 11508 11387"/>
              <a:gd name="T49" fmla="*/ T48 w 4312"/>
              <a:gd name="T50" fmla="+- 0 14986 14878"/>
              <a:gd name="T51" fmla="*/ 14986 h 152"/>
              <a:gd name="T52" fmla="+- 0 11468 11387"/>
              <a:gd name="T53" fmla="*/ T52 w 4312"/>
              <a:gd name="T54" fmla="+- 0 14983 14878"/>
              <a:gd name="T55" fmla="*/ 14983 h 152"/>
              <a:gd name="T56" fmla="+- 0 11427 11387"/>
              <a:gd name="T57" fmla="*/ T56 w 4312"/>
              <a:gd name="T58" fmla="+- 0 14979 14878"/>
              <a:gd name="T59" fmla="*/ 14979 h 152"/>
              <a:gd name="T60" fmla="+- 0 11387 11387"/>
              <a:gd name="T61" fmla="*/ T60 w 4312"/>
              <a:gd name="T62" fmla="+- 0 14976 14878"/>
              <a:gd name="T63" fmla="*/ 14976 h 15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4312" h="152" extrusionOk="0">
                <a:moveTo>
                  <a:pt x="4311" y="13"/>
                </a:moveTo>
                <a:cubicBezTo>
                  <a:pt x="4237" y="6"/>
                  <a:pt x="4167" y="-1"/>
                  <a:pt x="4091" y="2"/>
                </a:cubicBezTo>
                <a:cubicBezTo>
                  <a:pt x="3730" y="15"/>
                  <a:pt x="3377" y="96"/>
                  <a:pt x="3018" y="128"/>
                </a:cubicBezTo>
                <a:cubicBezTo>
                  <a:pt x="2676" y="159"/>
                  <a:pt x="2323" y="155"/>
                  <a:pt x="1979" y="150"/>
                </a:cubicBezTo>
                <a:cubicBezTo>
                  <a:pt x="1363" y="141"/>
                  <a:pt x="736" y="135"/>
                  <a:pt x="121" y="108"/>
                </a:cubicBezTo>
                <a:cubicBezTo>
                  <a:pt x="81" y="105"/>
                  <a:pt x="40" y="101"/>
                  <a:pt x="0" y="9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07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Dual-EC PRNG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Proposed as NIST standard (2005) </a:t>
            </a:r>
            <a:endParaRPr lang="en-US" sz="31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7166" y="2411710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 smtClean="0">
                <a:latin typeface="Cambria Math"/>
                <a:cs typeface="Cambria Math"/>
              </a:rPr>
              <a:t>s</a:t>
            </a:r>
            <a:r>
              <a:rPr lang="en-US" sz="3600" baseline="-25000" dirty="0" err="1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577890"/>
            <a:ext cx="340715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4239" y="1258247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83461" y="1935356"/>
            <a:ext cx="227735" cy="2473106"/>
          </a:xfrm>
          <a:prstGeom prst="curvedConnector3">
            <a:avLst>
              <a:gd name="adj1" fmla="val -100380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2476" y="1007421"/>
            <a:ext cx="3354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r>
              <a:rPr lang="en-US" sz="3600" dirty="0" smtClean="0"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3600" baseline="-25000" dirty="0">
                <a:latin typeface="Cambria Math"/>
                <a:cs typeface="Cambria Math"/>
                <a:sym typeface="Wingdings"/>
              </a:rPr>
              <a:t> </a:t>
            </a:r>
            <a:r>
              <a:rPr lang="en-US" sz="3600" dirty="0" smtClean="0">
                <a:cs typeface="Cambria Math"/>
                <a:sym typeface="Wingdings"/>
              </a:rPr>
              <a:t>randomness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66804" y="1543051"/>
            <a:ext cx="1093972" cy="1034839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9979" y="4012997"/>
            <a:ext cx="3865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Update Internal State</a:t>
            </a:r>
            <a:endParaRPr lang="en-US" sz="3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889996" y="1242066"/>
            <a:ext cx="4003922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Cambria Math"/>
                <a:cs typeface="Cambria Math"/>
              </a:rPr>
              <a:t>P</a:t>
            </a:r>
            <a:r>
              <a:rPr lang="en-US" sz="3200" dirty="0" smtClean="0"/>
              <a:t> and </a:t>
            </a:r>
            <a:r>
              <a:rPr lang="en-US" sz="3200" i="1" dirty="0" smtClean="0">
                <a:latin typeface="Cambria Math"/>
                <a:cs typeface="Cambria Math"/>
              </a:rPr>
              <a:t>Q</a:t>
            </a:r>
            <a:r>
              <a:rPr lang="en-US" sz="3200" dirty="0" smtClean="0"/>
              <a:t> are (random?) points on </a:t>
            </a:r>
            <a:r>
              <a:rPr lang="en-US" sz="3200" b="1" dirty="0" smtClean="0"/>
              <a:t>P-256</a:t>
            </a:r>
            <a:r>
              <a:rPr lang="en-US" sz="3200" dirty="0" smtClean="0"/>
              <a:t>.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38" y="4012997"/>
            <a:ext cx="3821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Generate Output </a:t>
            </a:r>
            <a:r>
              <a:rPr lang="en-US" sz="3200" b="1" dirty="0"/>
              <a:t>B</a:t>
            </a:r>
            <a:r>
              <a:rPr lang="en-US" sz="3200" b="1" dirty="0" smtClean="0"/>
              <a:t>its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473451" y="2386715"/>
            <a:ext cx="299788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err="1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90598" y="2734876"/>
            <a:ext cx="582853" cy="5782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2576" y="302784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3586" y="3036348"/>
            <a:ext cx="24309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x-coordinate</a:t>
            </a:r>
            <a:endParaRPr lang="en-US" sz="2400" dirty="0"/>
          </a:p>
        </p:txBody>
      </p:sp>
      <p:sp>
        <p:nvSpPr>
          <p:cNvPr id="22530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190876" y="2387203"/>
            <a:ext cx="601663" cy="862013"/>
          </a:xfrm>
          <a:custGeom>
            <a:avLst/>
            <a:gdLst>
              <a:gd name="T0" fmla="+- 0 9040 8865"/>
              <a:gd name="T1" fmla="*/ T0 w 1672"/>
              <a:gd name="T2" fmla="+- 0 9628 8840"/>
              <a:gd name="T3" fmla="*/ 9628 h 3192"/>
              <a:gd name="T4" fmla="+- 0 9035 8865"/>
              <a:gd name="T5" fmla="*/ T4 w 1672"/>
              <a:gd name="T6" fmla="+- 0 9555 8840"/>
              <a:gd name="T7" fmla="*/ 9555 h 3192"/>
              <a:gd name="T8" fmla="+- 0 8988 8865"/>
              <a:gd name="T9" fmla="*/ T8 w 1672"/>
              <a:gd name="T10" fmla="+- 0 9531 8840"/>
              <a:gd name="T11" fmla="*/ 9531 h 3192"/>
              <a:gd name="T12" fmla="+- 0 9069 8865"/>
              <a:gd name="T13" fmla="*/ T12 w 1672"/>
              <a:gd name="T14" fmla="+- 0 9474 8840"/>
              <a:gd name="T15" fmla="*/ 9474 h 3192"/>
              <a:gd name="T16" fmla="+- 0 9116 8865"/>
              <a:gd name="T17" fmla="*/ T16 w 1672"/>
              <a:gd name="T18" fmla="+- 0 9441 8840"/>
              <a:gd name="T19" fmla="*/ 9441 h 3192"/>
              <a:gd name="T20" fmla="+- 0 9203 8865"/>
              <a:gd name="T21" fmla="*/ T20 w 1672"/>
              <a:gd name="T22" fmla="+- 0 9424 8840"/>
              <a:gd name="T23" fmla="*/ 9424 h 3192"/>
              <a:gd name="T24" fmla="+- 0 9259 8865"/>
              <a:gd name="T25" fmla="*/ T24 w 1672"/>
              <a:gd name="T26" fmla="+- 0 9422 8840"/>
              <a:gd name="T27" fmla="*/ 9422 h 3192"/>
              <a:gd name="T28" fmla="+- 0 9541 8865"/>
              <a:gd name="T29" fmla="*/ T28 w 1672"/>
              <a:gd name="T30" fmla="+- 0 9412 8840"/>
              <a:gd name="T31" fmla="*/ 9412 h 3192"/>
              <a:gd name="T32" fmla="+- 0 9837 8865"/>
              <a:gd name="T33" fmla="*/ T32 w 1672"/>
              <a:gd name="T34" fmla="+- 0 9645 8840"/>
              <a:gd name="T35" fmla="*/ 9645 h 3192"/>
              <a:gd name="T36" fmla="+- 0 10014 8865"/>
              <a:gd name="T37" fmla="*/ T36 w 1672"/>
              <a:gd name="T38" fmla="+- 0 9840 8840"/>
              <a:gd name="T39" fmla="*/ 9840 h 3192"/>
              <a:gd name="T40" fmla="+- 0 10401 8865"/>
              <a:gd name="T41" fmla="*/ T40 w 1672"/>
              <a:gd name="T42" fmla="+- 0 10267 8840"/>
              <a:gd name="T43" fmla="*/ 10267 h 3192"/>
              <a:gd name="T44" fmla="+- 0 10622 8865"/>
              <a:gd name="T45" fmla="*/ T44 w 1672"/>
              <a:gd name="T46" fmla="+- 0 10995 8840"/>
              <a:gd name="T47" fmla="*/ 10995 h 3192"/>
              <a:gd name="T48" fmla="+- 0 10514 8865"/>
              <a:gd name="T49" fmla="*/ T48 w 1672"/>
              <a:gd name="T50" fmla="+- 0 11565 8840"/>
              <a:gd name="T51" fmla="*/ 11565 h 3192"/>
              <a:gd name="T52" fmla="+- 0 10471 8865"/>
              <a:gd name="T53" fmla="*/ T52 w 1672"/>
              <a:gd name="T54" fmla="+- 0 11792 8840"/>
              <a:gd name="T55" fmla="*/ 11792 h 3192"/>
              <a:gd name="T56" fmla="+- 0 10323 8865"/>
              <a:gd name="T57" fmla="*/ T56 w 1672"/>
              <a:gd name="T58" fmla="+- 0 11953 8840"/>
              <a:gd name="T59" fmla="*/ 11953 h 3192"/>
              <a:gd name="T60" fmla="+- 0 10098 8865"/>
              <a:gd name="T61" fmla="*/ T60 w 1672"/>
              <a:gd name="T62" fmla="+- 0 12009 8840"/>
              <a:gd name="T63" fmla="*/ 12009 h 3192"/>
              <a:gd name="T64" fmla="+- 0 9750 8865"/>
              <a:gd name="T65" fmla="*/ T64 w 1672"/>
              <a:gd name="T66" fmla="+- 0 12096 8840"/>
              <a:gd name="T67" fmla="*/ 12096 h 3192"/>
              <a:gd name="T68" fmla="+- 0 9285 8865"/>
              <a:gd name="T69" fmla="*/ T68 w 1672"/>
              <a:gd name="T70" fmla="+- 0 11965 8840"/>
              <a:gd name="T71" fmla="*/ 11965 h 3192"/>
              <a:gd name="T72" fmla="+- 0 9061 8865"/>
              <a:gd name="T73" fmla="*/ T72 w 1672"/>
              <a:gd name="T74" fmla="+- 0 11679 8840"/>
              <a:gd name="T75" fmla="*/ 11679 h 3192"/>
              <a:gd name="T76" fmla="+- 0 8827 8865"/>
              <a:gd name="T77" fmla="*/ T76 w 1672"/>
              <a:gd name="T78" fmla="+- 0 11381 8840"/>
              <a:gd name="T79" fmla="*/ 11381 h 3192"/>
              <a:gd name="T80" fmla="+- 0 8848 8865"/>
              <a:gd name="T81" fmla="*/ T80 w 1672"/>
              <a:gd name="T82" fmla="+- 0 10931 8840"/>
              <a:gd name="T83" fmla="*/ 10931 h 3192"/>
              <a:gd name="T84" fmla="+- 0 8880 8865"/>
              <a:gd name="T85" fmla="*/ T84 w 1672"/>
              <a:gd name="T86" fmla="+- 0 10576 8840"/>
              <a:gd name="T87" fmla="*/ 10576 h 3192"/>
              <a:gd name="T88" fmla="+- 0 8926 8865"/>
              <a:gd name="T89" fmla="*/ T88 w 1672"/>
              <a:gd name="T90" fmla="+- 0 10069 8840"/>
              <a:gd name="T91" fmla="*/ 10069 h 3192"/>
              <a:gd name="T92" fmla="+- 0 9068 8865"/>
              <a:gd name="T93" fmla="*/ T92 w 1672"/>
              <a:gd name="T94" fmla="+- 0 9373 8840"/>
              <a:gd name="T95" fmla="*/ 9373 h 3192"/>
              <a:gd name="T96" fmla="+- 0 9438 8865"/>
              <a:gd name="T97" fmla="*/ T96 w 1672"/>
              <a:gd name="T98" fmla="+- 0 8995 8840"/>
              <a:gd name="T99" fmla="*/ 8995 h 3192"/>
              <a:gd name="T100" fmla="+- 0 9567 8865"/>
              <a:gd name="T101" fmla="*/ T100 w 1672"/>
              <a:gd name="T102" fmla="+- 0 8864 8840"/>
              <a:gd name="T103" fmla="*/ 8864 h 3192"/>
              <a:gd name="T104" fmla="+- 0 9724 8865"/>
              <a:gd name="T105" fmla="*/ T104 w 1672"/>
              <a:gd name="T106" fmla="+- 0 8835 8840"/>
              <a:gd name="T107" fmla="*/ 8835 h 3192"/>
              <a:gd name="T108" fmla="+- 0 9903 8865"/>
              <a:gd name="T109" fmla="*/ T108 w 1672"/>
              <a:gd name="T110" fmla="+- 0 8840 8840"/>
              <a:gd name="T111" fmla="*/ 8840 h 3192"/>
              <a:gd name="T112" fmla="+- 0 9957 8865"/>
              <a:gd name="T113" fmla="*/ T112 w 1672"/>
              <a:gd name="T114" fmla="+- 0 8845 8840"/>
              <a:gd name="T115" fmla="*/ 8845 h 3192"/>
              <a:gd name="T116" fmla="+- 0 10012 8865"/>
              <a:gd name="T117" fmla="*/ T116 w 1672"/>
              <a:gd name="T118" fmla="+- 0 8850 8840"/>
              <a:gd name="T119" fmla="*/ 8850 h 3192"/>
              <a:gd name="T120" fmla="+- 0 10066 8865"/>
              <a:gd name="T121" fmla="*/ T120 w 1672"/>
              <a:gd name="T122" fmla="+- 0 8855 8840"/>
              <a:gd name="T123" fmla="*/ 8855 h 319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1672" h="3192" extrusionOk="0">
                <a:moveTo>
                  <a:pt x="175" y="788"/>
                </a:moveTo>
                <a:cubicBezTo>
                  <a:pt x="170" y="715"/>
                  <a:pt x="123" y="691"/>
                  <a:pt x="204" y="634"/>
                </a:cubicBezTo>
                <a:cubicBezTo>
                  <a:pt x="251" y="601"/>
                  <a:pt x="338" y="584"/>
                  <a:pt x="394" y="582"/>
                </a:cubicBezTo>
                <a:cubicBezTo>
                  <a:pt x="676" y="572"/>
                  <a:pt x="972" y="805"/>
                  <a:pt x="1149" y="1000"/>
                </a:cubicBezTo>
                <a:cubicBezTo>
                  <a:pt x="1536" y="1427"/>
                  <a:pt x="1757" y="2155"/>
                  <a:pt x="1649" y="2725"/>
                </a:cubicBezTo>
                <a:cubicBezTo>
                  <a:pt x="1606" y="2952"/>
                  <a:pt x="1458" y="3113"/>
                  <a:pt x="1233" y="3169"/>
                </a:cubicBezTo>
                <a:cubicBezTo>
                  <a:pt x="885" y="3256"/>
                  <a:pt x="420" y="3125"/>
                  <a:pt x="196" y="2839"/>
                </a:cubicBezTo>
                <a:cubicBezTo>
                  <a:pt x="-38" y="2541"/>
                  <a:pt x="-17" y="2091"/>
                  <a:pt x="15" y="1736"/>
                </a:cubicBezTo>
                <a:cubicBezTo>
                  <a:pt x="61" y="1229"/>
                  <a:pt x="203" y="533"/>
                  <a:pt x="573" y="155"/>
                </a:cubicBezTo>
                <a:cubicBezTo>
                  <a:pt x="702" y="24"/>
                  <a:pt x="859" y="-5"/>
                  <a:pt x="1038" y="0"/>
                </a:cubicBezTo>
                <a:cubicBezTo>
                  <a:pt x="1092" y="5"/>
                  <a:pt x="1147" y="10"/>
                  <a:pt x="1201" y="15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1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429126" y="2906316"/>
            <a:ext cx="568325" cy="128588"/>
          </a:xfrm>
          <a:custGeom>
            <a:avLst/>
            <a:gdLst>
              <a:gd name="T0" fmla="+- 0 13865 12302"/>
              <a:gd name="T1" fmla="*/ T0 w 1578"/>
              <a:gd name="T2" fmla="+- 0 11007 10765"/>
              <a:gd name="T3" fmla="*/ 11007 h 476"/>
              <a:gd name="T4" fmla="+- 0 13807 12302"/>
              <a:gd name="T5" fmla="*/ T4 w 1578"/>
              <a:gd name="T6" fmla="+- 0 10998 10765"/>
              <a:gd name="T7" fmla="*/ 10998 h 476"/>
              <a:gd name="T8" fmla="+- 0 13297 12302"/>
              <a:gd name="T9" fmla="*/ T8 w 1578"/>
              <a:gd name="T10" fmla="+- 0 10894 10765"/>
              <a:gd name="T11" fmla="*/ 10894 h 476"/>
              <a:gd name="T12" fmla="+- 0 12834 12302"/>
              <a:gd name="T13" fmla="*/ T12 w 1578"/>
              <a:gd name="T14" fmla="+- 0 10808 10765"/>
              <a:gd name="T15" fmla="*/ 10808 h 476"/>
              <a:gd name="T16" fmla="+- 0 12521 12302"/>
              <a:gd name="T17" fmla="*/ T16 w 1578"/>
              <a:gd name="T18" fmla="+- 0 10766 10765"/>
              <a:gd name="T19" fmla="*/ 10766 h 476"/>
              <a:gd name="T20" fmla="+- 0 12420 12302"/>
              <a:gd name="T21" fmla="*/ T20 w 1578"/>
              <a:gd name="T22" fmla="+- 0 10788 10765"/>
              <a:gd name="T23" fmla="*/ 10788 h 476"/>
              <a:gd name="T24" fmla="+- 0 12484 12302"/>
              <a:gd name="T25" fmla="*/ T24 w 1578"/>
              <a:gd name="T26" fmla="+- 0 10844 10765"/>
              <a:gd name="T27" fmla="*/ 10844 h 476"/>
              <a:gd name="T28" fmla="+- 0 13790 12302"/>
              <a:gd name="T29" fmla="*/ T28 w 1578"/>
              <a:gd name="T30" fmla="+- 0 11101 10765"/>
              <a:gd name="T31" fmla="*/ 11101 h 476"/>
              <a:gd name="T32" fmla="+- 0 13714 12302"/>
              <a:gd name="T33" fmla="*/ T32 w 1578"/>
              <a:gd name="T34" fmla="+- 0 11202 10765"/>
              <a:gd name="T35" fmla="*/ 11202 h 476"/>
              <a:gd name="T36" fmla="+- 0 13282 12302"/>
              <a:gd name="T37" fmla="*/ T36 w 1578"/>
              <a:gd name="T38" fmla="+- 0 11240 10765"/>
              <a:gd name="T39" fmla="*/ 11240 h 476"/>
              <a:gd name="T40" fmla="+- 0 12723 12302"/>
              <a:gd name="T41" fmla="*/ T40 w 1578"/>
              <a:gd name="T42" fmla="+- 0 11199 10765"/>
              <a:gd name="T43" fmla="*/ 11199 h 476"/>
              <a:gd name="T44" fmla="+- 0 12349 12302"/>
              <a:gd name="T45" fmla="*/ T44 w 1578"/>
              <a:gd name="T46" fmla="+- 0 11131 10765"/>
              <a:gd name="T47" fmla="*/ 11131 h 476"/>
              <a:gd name="T48" fmla="+- 0 12302 12302"/>
              <a:gd name="T49" fmla="*/ T48 w 1578"/>
              <a:gd name="T50" fmla="+- 0 11116 10765"/>
              <a:gd name="T51" fmla="*/ 11116 h 47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</a:cxnLst>
            <a:rect l="0" t="0" r="r" b="b"/>
            <a:pathLst>
              <a:path w="1578" h="476" extrusionOk="0">
                <a:moveTo>
                  <a:pt x="1563" y="242"/>
                </a:moveTo>
                <a:cubicBezTo>
                  <a:pt x="1533" y="241"/>
                  <a:pt x="1535" y="239"/>
                  <a:pt x="1505" y="233"/>
                </a:cubicBezTo>
                <a:cubicBezTo>
                  <a:pt x="1335" y="200"/>
                  <a:pt x="1165" y="164"/>
                  <a:pt x="995" y="129"/>
                </a:cubicBezTo>
                <a:cubicBezTo>
                  <a:pt x="841" y="98"/>
                  <a:pt x="687" y="70"/>
                  <a:pt x="532" y="43"/>
                </a:cubicBezTo>
                <a:cubicBezTo>
                  <a:pt x="428" y="25"/>
                  <a:pt x="324" y="6"/>
                  <a:pt x="219" y="1"/>
                </a:cubicBezTo>
                <a:cubicBezTo>
                  <a:pt x="210" y="1"/>
                  <a:pt x="115" y="-7"/>
                  <a:pt x="118" y="23"/>
                </a:cubicBezTo>
                <a:cubicBezTo>
                  <a:pt x="121" y="54"/>
                  <a:pt x="162" y="65"/>
                  <a:pt x="182" y="79"/>
                </a:cubicBezTo>
              </a:path>
              <a:path w="1578" h="476" extrusionOk="0">
                <a:moveTo>
                  <a:pt x="1488" y="336"/>
                </a:moveTo>
                <a:cubicBezTo>
                  <a:pt x="1505" y="404"/>
                  <a:pt x="1484" y="419"/>
                  <a:pt x="1412" y="437"/>
                </a:cubicBezTo>
                <a:cubicBezTo>
                  <a:pt x="1272" y="473"/>
                  <a:pt x="1124" y="477"/>
                  <a:pt x="980" y="475"/>
                </a:cubicBezTo>
                <a:cubicBezTo>
                  <a:pt x="793" y="472"/>
                  <a:pt x="607" y="453"/>
                  <a:pt x="421" y="434"/>
                </a:cubicBezTo>
                <a:cubicBezTo>
                  <a:pt x="294" y="421"/>
                  <a:pt x="170" y="398"/>
                  <a:pt x="47" y="366"/>
                </a:cubicBezTo>
                <a:cubicBezTo>
                  <a:pt x="31" y="361"/>
                  <a:pt x="16" y="356"/>
                  <a:pt x="0" y="351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2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12775" y="1488281"/>
            <a:ext cx="666750" cy="110729"/>
          </a:xfrm>
          <a:custGeom>
            <a:avLst/>
            <a:gdLst>
              <a:gd name="T0" fmla="+- 0 3348 1704"/>
              <a:gd name="T1" fmla="*/ T0 w 1852"/>
              <a:gd name="T2" fmla="+- 0 5703 5513"/>
              <a:gd name="T3" fmla="*/ 5703 h 411"/>
              <a:gd name="T4" fmla="+- 0 3376 1704"/>
              <a:gd name="T5" fmla="*/ T4 w 1852"/>
              <a:gd name="T6" fmla="+- 0 5662 5513"/>
              <a:gd name="T7" fmla="*/ 5662 h 411"/>
              <a:gd name="T8" fmla="+- 0 3328 1704"/>
              <a:gd name="T9" fmla="*/ T8 w 1852"/>
              <a:gd name="T10" fmla="+- 0 5631 5513"/>
              <a:gd name="T11" fmla="*/ 5631 h 411"/>
              <a:gd name="T12" fmla="+- 0 3131 1704"/>
              <a:gd name="T13" fmla="*/ T12 w 1852"/>
              <a:gd name="T14" fmla="+- 0 5596 5513"/>
              <a:gd name="T15" fmla="*/ 5596 h 411"/>
              <a:gd name="T16" fmla="+- 0 2711 1704"/>
              <a:gd name="T17" fmla="*/ T16 w 1852"/>
              <a:gd name="T18" fmla="+- 0 5544 5513"/>
              <a:gd name="T19" fmla="*/ 5544 h 411"/>
              <a:gd name="T20" fmla="+- 0 2176 1704"/>
              <a:gd name="T21" fmla="*/ T20 w 1852"/>
              <a:gd name="T22" fmla="+- 0 5513 5513"/>
              <a:gd name="T23" fmla="*/ 5513 h 411"/>
              <a:gd name="T24" fmla="+- 0 2023 1704"/>
              <a:gd name="T25" fmla="*/ T24 w 1852"/>
              <a:gd name="T26" fmla="+- 0 5520 5513"/>
              <a:gd name="T27" fmla="*/ 5520 h 411"/>
              <a:gd name="T28" fmla="+- 0 2134 1704"/>
              <a:gd name="T29" fmla="*/ T28 w 1852"/>
              <a:gd name="T30" fmla="+- 0 5542 5513"/>
              <a:gd name="T31" fmla="*/ 5542 h 411"/>
              <a:gd name="T32" fmla="+- 0 3517 1704"/>
              <a:gd name="T33" fmla="*/ T32 w 1852"/>
              <a:gd name="T34" fmla="+- 0 5859 5513"/>
              <a:gd name="T35" fmla="*/ 5859 h 411"/>
              <a:gd name="T36" fmla="+- 0 3555 1704"/>
              <a:gd name="T37" fmla="*/ T36 w 1852"/>
              <a:gd name="T38" fmla="+- 0 5883 5513"/>
              <a:gd name="T39" fmla="*/ 5883 h 411"/>
              <a:gd name="T40" fmla="+- 0 3414 1704"/>
              <a:gd name="T41" fmla="*/ T40 w 1852"/>
              <a:gd name="T42" fmla="+- 0 5880 5513"/>
              <a:gd name="T43" fmla="*/ 5880 h 411"/>
              <a:gd name="T44" fmla="+- 0 3024 1704"/>
              <a:gd name="T45" fmla="*/ T44 w 1852"/>
              <a:gd name="T46" fmla="+- 0 5868 5513"/>
              <a:gd name="T47" fmla="*/ 5868 h 411"/>
              <a:gd name="T48" fmla="+- 0 2494 1704"/>
              <a:gd name="T49" fmla="*/ T48 w 1852"/>
              <a:gd name="T50" fmla="+- 0 5870 5513"/>
              <a:gd name="T51" fmla="*/ 5870 h 411"/>
              <a:gd name="T52" fmla="+- 0 1887 1704"/>
              <a:gd name="T53" fmla="*/ T52 w 1852"/>
              <a:gd name="T54" fmla="+- 0 5887 5513"/>
              <a:gd name="T55" fmla="*/ 5887 h 411"/>
              <a:gd name="T56" fmla="+- 0 1732 1704"/>
              <a:gd name="T57" fmla="*/ T56 w 1852"/>
              <a:gd name="T58" fmla="+- 0 5898 5513"/>
              <a:gd name="T59" fmla="*/ 5898 h 411"/>
              <a:gd name="T60" fmla="+- 0 1704 1704"/>
              <a:gd name="T61" fmla="*/ T60 w 1852"/>
              <a:gd name="T62" fmla="+- 0 5923 5513"/>
              <a:gd name="T63" fmla="*/ 5923 h 41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852" h="411" extrusionOk="0">
                <a:moveTo>
                  <a:pt x="1644" y="190"/>
                </a:moveTo>
                <a:cubicBezTo>
                  <a:pt x="1656" y="176"/>
                  <a:pt x="1662" y="166"/>
                  <a:pt x="1672" y="149"/>
                </a:cubicBezTo>
                <a:cubicBezTo>
                  <a:pt x="1653" y="131"/>
                  <a:pt x="1655" y="125"/>
                  <a:pt x="1624" y="118"/>
                </a:cubicBezTo>
                <a:cubicBezTo>
                  <a:pt x="1560" y="104"/>
                  <a:pt x="1492" y="92"/>
                  <a:pt x="1427" y="83"/>
                </a:cubicBezTo>
                <a:cubicBezTo>
                  <a:pt x="1287" y="64"/>
                  <a:pt x="1148" y="44"/>
                  <a:pt x="1007" y="31"/>
                </a:cubicBezTo>
                <a:cubicBezTo>
                  <a:pt x="830" y="14"/>
                  <a:pt x="650" y="-1"/>
                  <a:pt x="472" y="0"/>
                </a:cubicBezTo>
                <a:cubicBezTo>
                  <a:pt x="421" y="0"/>
                  <a:pt x="369" y="2"/>
                  <a:pt x="319" y="7"/>
                </a:cubicBezTo>
                <a:cubicBezTo>
                  <a:pt x="356" y="16"/>
                  <a:pt x="393" y="22"/>
                  <a:pt x="430" y="29"/>
                </a:cubicBezTo>
              </a:path>
              <a:path w="1852" h="411" extrusionOk="0">
                <a:moveTo>
                  <a:pt x="1813" y="346"/>
                </a:moveTo>
                <a:cubicBezTo>
                  <a:pt x="1835" y="356"/>
                  <a:pt x="1842" y="357"/>
                  <a:pt x="1851" y="370"/>
                </a:cubicBezTo>
                <a:cubicBezTo>
                  <a:pt x="1805" y="371"/>
                  <a:pt x="1757" y="367"/>
                  <a:pt x="1710" y="367"/>
                </a:cubicBezTo>
                <a:cubicBezTo>
                  <a:pt x="1580" y="366"/>
                  <a:pt x="1450" y="356"/>
                  <a:pt x="1320" y="355"/>
                </a:cubicBezTo>
                <a:cubicBezTo>
                  <a:pt x="1143" y="353"/>
                  <a:pt x="967" y="356"/>
                  <a:pt x="790" y="357"/>
                </a:cubicBezTo>
                <a:cubicBezTo>
                  <a:pt x="587" y="358"/>
                  <a:pt x="385" y="366"/>
                  <a:pt x="183" y="374"/>
                </a:cubicBezTo>
                <a:cubicBezTo>
                  <a:pt x="140" y="376"/>
                  <a:pt x="69" y="369"/>
                  <a:pt x="28" y="385"/>
                </a:cubicBezTo>
                <a:cubicBezTo>
                  <a:pt x="12" y="391"/>
                  <a:pt x="10" y="405"/>
                  <a:pt x="0" y="410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3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79425" y="3005137"/>
            <a:ext cx="1144588" cy="252413"/>
          </a:xfrm>
          <a:custGeom>
            <a:avLst/>
            <a:gdLst>
              <a:gd name="T0" fmla="+- 0 4509 1332"/>
              <a:gd name="T1" fmla="*/ T0 w 3178"/>
              <a:gd name="T2" fmla="+- 0 11512 11129"/>
              <a:gd name="T3" fmla="*/ 11512 h 937"/>
              <a:gd name="T4" fmla="+- 0 4490 1332"/>
              <a:gd name="T5" fmla="*/ T4 w 3178"/>
              <a:gd name="T6" fmla="+- 0 11533 11129"/>
              <a:gd name="T7" fmla="*/ 11533 h 937"/>
              <a:gd name="T8" fmla="+- 0 4469 1332"/>
              <a:gd name="T9" fmla="*/ T8 w 3178"/>
              <a:gd name="T10" fmla="+- 0 11531 11129"/>
              <a:gd name="T11" fmla="*/ 11531 h 937"/>
              <a:gd name="T12" fmla="+- 0 4450 1332"/>
              <a:gd name="T13" fmla="*/ T12 w 3178"/>
              <a:gd name="T14" fmla="+- 0 11571 11129"/>
              <a:gd name="T15" fmla="*/ 11571 h 937"/>
              <a:gd name="T16" fmla="+- 0 4430 1332"/>
              <a:gd name="T17" fmla="*/ T16 w 3178"/>
              <a:gd name="T18" fmla="+- 0 11614 11129"/>
              <a:gd name="T19" fmla="*/ 11614 h 937"/>
              <a:gd name="T20" fmla="+- 0 4425 1332"/>
              <a:gd name="T21" fmla="*/ T20 w 3178"/>
              <a:gd name="T22" fmla="+- 0 11671 11129"/>
              <a:gd name="T23" fmla="*/ 11671 h 937"/>
              <a:gd name="T24" fmla="+- 0 4414 1332"/>
              <a:gd name="T25" fmla="*/ T24 w 3178"/>
              <a:gd name="T26" fmla="+- 0 11717 11129"/>
              <a:gd name="T27" fmla="*/ 11717 h 937"/>
              <a:gd name="T28" fmla="+- 0 4394 1332"/>
              <a:gd name="T29" fmla="*/ T28 w 3178"/>
              <a:gd name="T30" fmla="+- 0 11803 11129"/>
              <a:gd name="T31" fmla="*/ 11803 h 937"/>
              <a:gd name="T32" fmla="+- 0 4387 1332"/>
              <a:gd name="T33" fmla="*/ T32 w 3178"/>
              <a:gd name="T34" fmla="+- 0 11957 11129"/>
              <a:gd name="T35" fmla="*/ 11957 h 937"/>
              <a:gd name="T36" fmla="+- 0 4317 1332"/>
              <a:gd name="T37" fmla="*/ T36 w 3178"/>
              <a:gd name="T38" fmla="+- 0 12020 11129"/>
              <a:gd name="T39" fmla="*/ 12020 h 937"/>
              <a:gd name="T40" fmla="+- 0 4269 1332"/>
              <a:gd name="T41" fmla="*/ T40 w 3178"/>
              <a:gd name="T42" fmla="+- 0 12063 11129"/>
              <a:gd name="T43" fmla="*/ 12063 h 937"/>
              <a:gd name="T44" fmla="+- 0 4200 1332"/>
              <a:gd name="T45" fmla="*/ T44 w 3178"/>
              <a:gd name="T46" fmla="+- 0 12061 11129"/>
              <a:gd name="T47" fmla="*/ 12061 h 937"/>
              <a:gd name="T48" fmla="+- 0 4139 1332"/>
              <a:gd name="T49" fmla="*/ T48 w 3178"/>
              <a:gd name="T50" fmla="+- 0 12064 11129"/>
              <a:gd name="T51" fmla="*/ 12064 h 937"/>
              <a:gd name="T52" fmla="+- 0 3807 1332"/>
              <a:gd name="T53" fmla="*/ T52 w 3178"/>
              <a:gd name="T54" fmla="+- 0 12082 11129"/>
              <a:gd name="T55" fmla="*/ 12082 h 937"/>
              <a:gd name="T56" fmla="+- 0 3465 1332"/>
              <a:gd name="T57" fmla="*/ T56 w 3178"/>
              <a:gd name="T58" fmla="+- 0 12036 11129"/>
              <a:gd name="T59" fmla="*/ 12036 h 937"/>
              <a:gd name="T60" fmla="+- 0 3133 1332"/>
              <a:gd name="T61" fmla="*/ T60 w 3178"/>
              <a:gd name="T62" fmla="+- 0 12026 11129"/>
              <a:gd name="T63" fmla="*/ 12026 h 937"/>
              <a:gd name="T64" fmla="+- 0 2579 1332"/>
              <a:gd name="T65" fmla="*/ T64 w 3178"/>
              <a:gd name="T66" fmla="+- 0 12009 11129"/>
              <a:gd name="T67" fmla="*/ 12009 h 937"/>
              <a:gd name="T68" fmla="+- 0 1988 1332"/>
              <a:gd name="T69" fmla="*/ T68 w 3178"/>
              <a:gd name="T70" fmla="+- 0 12028 11129"/>
              <a:gd name="T71" fmla="*/ 12028 h 937"/>
              <a:gd name="T72" fmla="+- 0 1464 1332"/>
              <a:gd name="T73" fmla="*/ T72 w 3178"/>
              <a:gd name="T74" fmla="+- 0 11815 11129"/>
              <a:gd name="T75" fmla="*/ 11815 h 937"/>
              <a:gd name="T76" fmla="+- 0 1407 1332"/>
              <a:gd name="T77" fmla="*/ T76 w 3178"/>
              <a:gd name="T78" fmla="+- 0 11792 11129"/>
              <a:gd name="T79" fmla="*/ 11792 h 937"/>
              <a:gd name="T80" fmla="+- 0 1334 1332"/>
              <a:gd name="T81" fmla="*/ T80 w 3178"/>
              <a:gd name="T82" fmla="+- 0 11775 11129"/>
              <a:gd name="T83" fmla="*/ 11775 h 937"/>
              <a:gd name="T84" fmla="+- 0 1338 1332"/>
              <a:gd name="T85" fmla="*/ T84 w 3178"/>
              <a:gd name="T86" fmla="+- 0 11708 11129"/>
              <a:gd name="T87" fmla="*/ 11708 h 937"/>
              <a:gd name="T88" fmla="+- 0 1342 1332"/>
              <a:gd name="T89" fmla="*/ T88 w 3178"/>
              <a:gd name="T90" fmla="+- 0 11647 11129"/>
              <a:gd name="T91" fmla="*/ 11647 h 937"/>
              <a:gd name="T92" fmla="+- 0 1403 1332"/>
              <a:gd name="T93" fmla="*/ T92 w 3178"/>
              <a:gd name="T94" fmla="+- 0 11563 11129"/>
              <a:gd name="T95" fmla="*/ 11563 h 937"/>
              <a:gd name="T96" fmla="+- 0 1433 1332"/>
              <a:gd name="T97" fmla="*/ T96 w 3178"/>
              <a:gd name="T98" fmla="+- 0 11513 11129"/>
              <a:gd name="T99" fmla="*/ 11513 h 937"/>
              <a:gd name="T100" fmla="+- 0 1489 1332"/>
              <a:gd name="T101" fmla="*/ T100 w 3178"/>
              <a:gd name="T102" fmla="+- 0 11418 11129"/>
              <a:gd name="T103" fmla="*/ 11418 h 937"/>
              <a:gd name="T104" fmla="+- 0 1549 1332"/>
              <a:gd name="T105" fmla="*/ T104 w 3178"/>
              <a:gd name="T106" fmla="+- 0 11330 11129"/>
              <a:gd name="T107" fmla="*/ 11330 h 937"/>
              <a:gd name="T108" fmla="+- 0 1621 1332"/>
              <a:gd name="T109" fmla="*/ T108 w 3178"/>
              <a:gd name="T110" fmla="+- 0 11247 11129"/>
              <a:gd name="T111" fmla="*/ 11247 h 937"/>
              <a:gd name="T112" fmla="+- 0 1666 1332"/>
              <a:gd name="T113" fmla="*/ T112 w 3178"/>
              <a:gd name="T114" fmla="+- 0 11196 11129"/>
              <a:gd name="T115" fmla="*/ 11196 h 937"/>
              <a:gd name="T116" fmla="+- 0 1710 1332"/>
              <a:gd name="T117" fmla="*/ T116 w 3178"/>
              <a:gd name="T118" fmla="+- 0 11169 11129"/>
              <a:gd name="T119" fmla="*/ 11169 h 937"/>
              <a:gd name="T120" fmla="+- 0 1762 1332"/>
              <a:gd name="T121" fmla="*/ T120 w 3178"/>
              <a:gd name="T122" fmla="+- 0 11129 11129"/>
              <a:gd name="T123" fmla="*/ 11129 h 93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3178" h="937" extrusionOk="0">
                <a:moveTo>
                  <a:pt x="3177" y="383"/>
                </a:moveTo>
                <a:cubicBezTo>
                  <a:pt x="3158" y="404"/>
                  <a:pt x="3137" y="402"/>
                  <a:pt x="3118" y="442"/>
                </a:cubicBezTo>
                <a:cubicBezTo>
                  <a:pt x="3098" y="485"/>
                  <a:pt x="3093" y="542"/>
                  <a:pt x="3082" y="588"/>
                </a:cubicBezTo>
                <a:cubicBezTo>
                  <a:pt x="3062" y="674"/>
                  <a:pt x="3055" y="828"/>
                  <a:pt x="2985" y="891"/>
                </a:cubicBezTo>
                <a:cubicBezTo>
                  <a:pt x="2937" y="934"/>
                  <a:pt x="2868" y="932"/>
                  <a:pt x="2807" y="935"/>
                </a:cubicBezTo>
                <a:cubicBezTo>
                  <a:pt x="2475" y="953"/>
                  <a:pt x="2133" y="907"/>
                  <a:pt x="1801" y="897"/>
                </a:cubicBezTo>
                <a:cubicBezTo>
                  <a:pt x="1247" y="880"/>
                  <a:pt x="656" y="899"/>
                  <a:pt x="132" y="686"/>
                </a:cubicBezTo>
                <a:cubicBezTo>
                  <a:pt x="75" y="663"/>
                  <a:pt x="2" y="646"/>
                  <a:pt x="6" y="579"/>
                </a:cubicBezTo>
                <a:cubicBezTo>
                  <a:pt x="10" y="518"/>
                  <a:pt x="71" y="434"/>
                  <a:pt x="101" y="384"/>
                </a:cubicBezTo>
                <a:cubicBezTo>
                  <a:pt x="157" y="289"/>
                  <a:pt x="217" y="201"/>
                  <a:pt x="289" y="118"/>
                </a:cubicBezTo>
                <a:cubicBezTo>
                  <a:pt x="334" y="67"/>
                  <a:pt x="378" y="40"/>
                  <a:pt x="430" y="0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4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802563" y="2291954"/>
            <a:ext cx="584200" cy="748903"/>
          </a:xfrm>
          <a:custGeom>
            <a:avLst/>
            <a:gdLst>
              <a:gd name="T0" fmla="+- 0 22191 21674"/>
              <a:gd name="T1" fmla="*/ T0 w 1621"/>
              <a:gd name="T2" fmla="+- 0 8959 8489"/>
              <a:gd name="T3" fmla="*/ 8959 h 2772"/>
              <a:gd name="T4" fmla="+- 0 22227 21674"/>
              <a:gd name="T5" fmla="*/ T4 w 1621"/>
              <a:gd name="T6" fmla="+- 0 8943 8489"/>
              <a:gd name="T7" fmla="*/ 8943 h 2772"/>
              <a:gd name="T8" fmla="+- 0 22258 21674"/>
              <a:gd name="T9" fmla="*/ T8 w 1621"/>
              <a:gd name="T10" fmla="+- 0 8906 8489"/>
              <a:gd name="T11" fmla="*/ 8906 h 2772"/>
              <a:gd name="T12" fmla="+- 0 22300 21674"/>
              <a:gd name="T13" fmla="*/ T12 w 1621"/>
              <a:gd name="T14" fmla="+- 0 8903 8489"/>
              <a:gd name="T15" fmla="*/ 8903 h 2772"/>
              <a:gd name="T16" fmla="+- 0 22408 21674"/>
              <a:gd name="T17" fmla="*/ T16 w 1621"/>
              <a:gd name="T18" fmla="+- 0 8896 8489"/>
              <a:gd name="T19" fmla="*/ 8896 h 2772"/>
              <a:gd name="T20" fmla="+- 0 22481 21674"/>
              <a:gd name="T21" fmla="*/ T20 w 1621"/>
              <a:gd name="T22" fmla="+- 0 8987 8489"/>
              <a:gd name="T23" fmla="*/ 8987 h 2772"/>
              <a:gd name="T24" fmla="+- 0 22549 21674"/>
              <a:gd name="T25" fmla="*/ T24 w 1621"/>
              <a:gd name="T26" fmla="+- 0 9059 8489"/>
              <a:gd name="T27" fmla="*/ 9059 h 2772"/>
              <a:gd name="T28" fmla="+- 0 22765 21674"/>
              <a:gd name="T29" fmla="*/ T28 w 1621"/>
              <a:gd name="T30" fmla="+- 0 9287 8489"/>
              <a:gd name="T31" fmla="*/ 9287 h 2772"/>
              <a:gd name="T32" fmla="+- 0 22936 21674"/>
              <a:gd name="T33" fmla="*/ T32 w 1621"/>
              <a:gd name="T34" fmla="+- 0 9567 8489"/>
              <a:gd name="T35" fmla="*/ 9567 h 2772"/>
              <a:gd name="T36" fmla="+- 0 23072 21674"/>
              <a:gd name="T37" fmla="*/ T36 w 1621"/>
              <a:gd name="T38" fmla="+- 0 9849 8489"/>
              <a:gd name="T39" fmla="*/ 9849 h 2772"/>
              <a:gd name="T40" fmla="+- 0 23220 21674"/>
              <a:gd name="T41" fmla="*/ T40 w 1621"/>
              <a:gd name="T42" fmla="+- 0 10156 8489"/>
              <a:gd name="T43" fmla="*/ 10156 h 2772"/>
              <a:gd name="T44" fmla="+- 0 23283 21674"/>
              <a:gd name="T45" fmla="*/ T44 w 1621"/>
              <a:gd name="T46" fmla="+- 0 10492 8489"/>
              <a:gd name="T47" fmla="*/ 10492 h 2772"/>
              <a:gd name="T48" fmla="+- 0 23144 21674"/>
              <a:gd name="T49" fmla="*/ T48 w 1621"/>
              <a:gd name="T50" fmla="+- 0 10815 8489"/>
              <a:gd name="T51" fmla="*/ 10815 h 2772"/>
              <a:gd name="T52" fmla="+- 0 23030 21674"/>
              <a:gd name="T53" fmla="*/ T52 w 1621"/>
              <a:gd name="T54" fmla="+- 0 11081 8489"/>
              <a:gd name="T55" fmla="*/ 11081 h 2772"/>
              <a:gd name="T56" fmla="+- 0 22768 21674"/>
              <a:gd name="T57" fmla="*/ T56 w 1621"/>
              <a:gd name="T58" fmla="+- 0 11297 8489"/>
              <a:gd name="T59" fmla="*/ 11297 h 2772"/>
              <a:gd name="T60" fmla="+- 0 22466 21674"/>
              <a:gd name="T61" fmla="*/ T60 w 1621"/>
              <a:gd name="T62" fmla="+- 0 11256 8489"/>
              <a:gd name="T63" fmla="*/ 11256 h 2772"/>
              <a:gd name="T64" fmla="+- 0 22165 21674"/>
              <a:gd name="T65" fmla="*/ T64 w 1621"/>
              <a:gd name="T66" fmla="+- 0 11215 8489"/>
              <a:gd name="T67" fmla="*/ 11215 h 2772"/>
              <a:gd name="T68" fmla="+- 0 21973 21674"/>
              <a:gd name="T69" fmla="*/ T68 w 1621"/>
              <a:gd name="T70" fmla="+- 0 10938 8489"/>
              <a:gd name="T71" fmla="*/ 10938 h 2772"/>
              <a:gd name="T72" fmla="+- 0 21868 21674"/>
              <a:gd name="T73" fmla="*/ T72 w 1621"/>
              <a:gd name="T74" fmla="+- 0 10678 8489"/>
              <a:gd name="T75" fmla="*/ 10678 h 2772"/>
              <a:gd name="T76" fmla="+- 0 21678 21674"/>
              <a:gd name="T77" fmla="*/ T76 w 1621"/>
              <a:gd name="T78" fmla="+- 0 10207 8489"/>
              <a:gd name="T79" fmla="*/ 10207 h 2772"/>
              <a:gd name="T80" fmla="+- 0 21596 21674"/>
              <a:gd name="T81" fmla="*/ T80 w 1621"/>
              <a:gd name="T82" fmla="+- 0 9605 8489"/>
              <a:gd name="T83" fmla="*/ 9605 h 2772"/>
              <a:gd name="T84" fmla="+- 0 21736 21674"/>
              <a:gd name="T85" fmla="*/ T84 w 1621"/>
              <a:gd name="T86" fmla="+- 0 9110 8489"/>
              <a:gd name="T87" fmla="*/ 9110 h 2772"/>
              <a:gd name="T88" fmla="+- 0 21804 21674"/>
              <a:gd name="T89" fmla="*/ T88 w 1621"/>
              <a:gd name="T90" fmla="+- 0 8871 8489"/>
              <a:gd name="T91" fmla="*/ 8871 h 2772"/>
              <a:gd name="T92" fmla="+- 0 21939 21674"/>
              <a:gd name="T93" fmla="*/ T92 w 1621"/>
              <a:gd name="T94" fmla="+- 0 8617 8489"/>
              <a:gd name="T95" fmla="*/ 8617 h 2772"/>
              <a:gd name="T96" fmla="+- 0 22182 21674"/>
              <a:gd name="T97" fmla="*/ T96 w 1621"/>
              <a:gd name="T98" fmla="+- 0 8522 8489"/>
              <a:gd name="T99" fmla="*/ 8522 h 2772"/>
              <a:gd name="T100" fmla="+- 0 22393 21674"/>
              <a:gd name="T101" fmla="*/ T100 w 1621"/>
              <a:gd name="T102" fmla="+- 0 8440 8489"/>
              <a:gd name="T103" fmla="*/ 8440 h 2772"/>
              <a:gd name="T104" fmla="+- 0 22630 21674"/>
              <a:gd name="T105" fmla="*/ T104 w 1621"/>
              <a:gd name="T106" fmla="+- 0 8528 8489"/>
              <a:gd name="T107" fmla="*/ 8528 h 2772"/>
              <a:gd name="T108" fmla="+- 0 22821 21674"/>
              <a:gd name="T109" fmla="*/ T108 w 1621"/>
              <a:gd name="T110" fmla="+- 0 8623 8489"/>
              <a:gd name="T111" fmla="*/ 8623 h 2772"/>
              <a:gd name="T112" fmla="+- 0 23054 21674"/>
              <a:gd name="T113" fmla="*/ T112 w 1621"/>
              <a:gd name="T114" fmla="+- 0 8756 8489"/>
              <a:gd name="T115" fmla="*/ 8756 h 2772"/>
              <a:gd name="T116" fmla="+- 0 23139 21674"/>
              <a:gd name="T117" fmla="*/ T116 w 1621"/>
              <a:gd name="T118" fmla="+- 0 8805 8489"/>
              <a:gd name="T119" fmla="*/ 8805 h 2772"/>
              <a:gd name="T120" fmla="+- 0 23294 21674"/>
              <a:gd name="T121" fmla="*/ T120 w 1621"/>
              <a:gd name="T122" fmla="+- 0 8902 8489"/>
              <a:gd name="T123" fmla="*/ 8902 h 277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1621" h="2772" extrusionOk="0">
                <a:moveTo>
                  <a:pt x="517" y="470"/>
                </a:moveTo>
                <a:cubicBezTo>
                  <a:pt x="553" y="454"/>
                  <a:pt x="584" y="417"/>
                  <a:pt x="626" y="414"/>
                </a:cubicBezTo>
                <a:cubicBezTo>
                  <a:pt x="734" y="407"/>
                  <a:pt x="807" y="498"/>
                  <a:pt x="875" y="570"/>
                </a:cubicBezTo>
                <a:cubicBezTo>
                  <a:pt x="1091" y="798"/>
                  <a:pt x="1262" y="1078"/>
                  <a:pt x="1398" y="1360"/>
                </a:cubicBezTo>
                <a:cubicBezTo>
                  <a:pt x="1546" y="1667"/>
                  <a:pt x="1609" y="2003"/>
                  <a:pt x="1470" y="2326"/>
                </a:cubicBezTo>
                <a:cubicBezTo>
                  <a:pt x="1356" y="2592"/>
                  <a:pt x="1094" y="2808"/>
                  <a:pt x="792" y="2767"/>
                </a:cubicBezTo>
                <a:cubicBezTo>
                  <a:pt x="491" y="2726"/>
                  <a:pt x="299" y="2449"/>
                  <a:pt x="194" y="2189"/>
                </a:cubicBezTo>
                <a:cubicBezTo>
                  <a:pt x="4" y="1718"/>
                  <a:pt x="-78" y="1116"/>
                  <a:pt x="62" y="621"/>
                </a:cubicBezTo>
                <a:cubicBezTo>
                  <a:pt x="130" y="382"/>
                  <a:pt x="265" y="128"/>
                  <a:pt x="508" y="33"/>
                </a:cubicBezTo>
                <a:cubicBezTo>
                  <a:pt x="719" y="-49"/>
                  <a:pt x="956" y="39"/>
                  <a:pt x="1147" y="134"/>
                </a:cubicBezTo>
                <a:cubicBezTo>
                  <a:pt x="1380" y="267"/>
                  <a:pt x="1465" y="316"/>
                  <a:pt x="1620" y="413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2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/>
      <p:bldP spid="16" grpId="0" animBg="1"/>
      <p:bldP spid="12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0" y="254000"/>
            <a:ext cx="8806986" cy="344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9628" y="4068215"/>
            <a:ext cx="8644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OpenSSL</a:t>
            </a:r>
            <a:r>
              <a:rPr lang="en-US" sz="2800" dirty="0"/>
              <a:t>-</a:t>
            </a:r>
            <a:r>
              <a:rPr lang="en-US" sz="2800" dirty="0" smtClean="0"/>
              <a:t>FIPS Implementation (using NIST P and Q values)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3371850"/>
            <a:ext cx="2648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credit: </a:t>
            </a:r>
            <a:r>
              <a:rPr lang="en-US" sz="1600" dirty="0" smtClean="0">
                <a:hlinkClick r:id="rId3"/>
              </a:rPr>
              <a:t>Matthew Green</a:t>
            </a:r>
            <a:endParaRPr lang="en-US" sz="1600" dirty="0"/>
          </a:p>
        </p:txBody>
      </p:sp>
      <p:sp>
        <p:nvSpPr>
          <p:cNvPr id="23554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786063" y="517923"/>
            <a:ext cx="1670050" cy="54769"/>
          </a:xfrm>
          <a:custGeom>
            <a:avLst/>
            <a:gdLst>
              <a:gd name="T0" fmla="+- 0 12373 7739"/>
              <a:gd name="T1" fmla="*/ T0 w 4638"/>
              <a:gd name="T2" fmla="+- 0 2039 1920"/>
              <a:gd name="T3" fmla="*/ 2039 h 200"/>
              <a:gd name="T4" fmla="+- 0 12360 7739"/>
              <a:gd name="T5" fmla="*/ T4 w 4638"/>
              <a:gd name="T6" fmla="+- 0 2046 1920"/>
              <a:gd name="T7" fmla="*/ 2046 h 200"/>
              <a:gd name="T8" fmla="+- 0 12367 7739"/>
              <a:gd name="T9" fmla="*/ T8 w 4638"/>
              <a:gd name="T10" fmla="+- 0 2076 1920"/>
              <a:gd name="T11" fmla="*/ 2076 h 200"/>
              <a:gd name="T12" fmla="+- 0 12324 7739"/>
              <a:gd name="T13" fmla="*/ T12 w 4638"/>
              <a:gd name="T14" fmla="+- 0 2083 1920"/>
              <a:gd name="T15" fmla="*/ 2083 h 200"/>
              <a:gd name="T16" fmla="+- 0 12211 7739"/>
              <a:gd name="T17" fmla="*/ T16 w 4638"/>
              <a:gd name="T18" fmla="+- 0 2102 1920"/>
              <a:gd name="T19" fmla="*/ 2102 h 200"/>
              <a:gd name="T20" fmla="+- 0 12075 7739"/>
              <a:gd name="T21" fmla="*/ T20 w 4638"/>
              <a:gd name="T22" fmla="+- 0 2066 1920"/>
              <a:gd name="T23" fmla="*/ 2066 h 200"/>
              <a:gd name="T24" fmla="+- 0 11958 7739"/>
              <a:gd name="T25" fmla="*/ T24 w 4638"/>
              <a:gd name="T26" fmla="+- 0 2076 1920"/>
              <a:gd name="T27" fmla="*/ 2076 h 200"/>
              <a:gd name="T28" fmla="+- 0 11467 7739"/>
              <a:gd name="T29" fmla="*/ T28 w 4638"/>
              <a:gd name="T30" fmla="+- 0 2118 1920"/>
              <a:gd name="T31" fmla="*/ 2118 h 200"/>
              <a:gd name="T32" fmla="+- 0 10996 7739"/>
              <a:gd name="T33" fmla="*/ T32 w 4638"/>
              <a:gd name="T34" fmla="+- 0 2119 1920"/>
              <a:gd name="T35" fmla="*/ 2119 h 200"/>
              <a:gd name="T36" fmla="+- 0 10504 7739"/>
              <a:gd name="T37" fmla="*/ T36 w 4638"/>
              <a:gd name="T38" fmla="+- 0 2068 1920"/>
              <a:gd name="T39" fmla="*/ 2068 h 200"/>
              <a:gd name="T40" fmla="+- 0 9881 7739"/>
              <a:gd name="T41" fmla="*/ T40 w 4638"/>
              <a:gd name="T42" fmla="+- 0 2003 1920"/>
              <a:gd name="T43" fmla="*/ 2003 h 200"/>
              <a:gd name="T44" fmla="+- 0 9248 7739"/>
              <a:gd name="T45" fmla="*/ T44 w 4638"/>
              <a:gd name="T46" fmla="+- 0 1883 1920"/>
              <a:gd name="T47" fmla="*/ 1883 h 200"/>
              <a:gd name="T48" fmla="+- 0 8621 7739"/>
              <a:gd name="T49" fmla="*/ T48 w 4638"/>
              <a:gd name="T50" fmla="+- 0 1934 1920"/>
              <a:gd name="T51" fmla="*/ 1934 h 200"/>
              <a:gd name="T52" fmla="+- 0 8322 7739"/>
              <a:gd name="T53" fmla="*/ T52 w 4638"/>
              <a:gd name="T54" fmla="+- 0 1958 1920"/>
              <a:gd name="T55" fmla="*/ 1958 h 200"/>
              <a:gd name="T56" fmla="+- 0 8032 7739"/>
              <a:gd name="T57" fmla="*/ T56 w 4638"/>
              <a:gd name="T58" fmla="+- 0 2033 1920"/>
              <a:gd name="T59" fmla="*/ 2033 h 200"/>
              <a:gd name="T60" fmla="+- 0 7739 7739"/>
              <a:gd name="T61" fmla="*/ T60 w 4638"/>
              <a:gd name="T62" fmla="+- 0 2093 1920"/>
              <a:gd name="T63" fmla="*/ 2093 h 20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4638" h="200" extrusionOk="0">
                <a:moveTo>
                  <a:pt x="4634" y="119"/>
                </a:moveTo>
                <a:cubicBezTo>
                  <a:pt x="4621" y="126"/>
                  <a:pt x="4628" y="156"/>
                  <a:pt x="4585" y="163"/>
                </a:cubicBezTo>
                <a:cubicBezTo>
                  <a:pt x="4472" y="182"/>
                  <a:pt x="4336" y="146"/>
                  <a:pt x="4219" y="156"/>
                </a:cubicBezTo>
                <a:cubicBezTo>
                  <a:pt x="3728" y="198"/>
                  <a:pt x="3257" y="199"/>
                  <a:pt x="2765" y="148"/>
                </a:cubicBezTo>
                <a:cubicBezTo>
                  <a:pt x="2142" y="83"/>
                  <a:pt x="1509" y="-37"/>
                  <a:pt x="882" y="14"/>
                </a:cubicBezTo>
                <a:cubicBezTo>
                  <a:pt x="583" y="38"/>
                  <a:pt x="293" y="113"/>
                  <a:pt x="0" y="173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4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921178"/>
              </p:ext>
            </p:extLst>
          </p:nvPr>
        </p:nvGraphicFramePr>
        <p:xfrm>
          <a:off x="204114" y="234711"/>
          <a:ext cx="8776881" cy="483435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62040"/>
                <a:gridCol w="1989324"/>
                <a:gridCol w="2358644"/>
                <a:gridCol w="2766873"/>
              </a:tblGrid>
              <a:tr h="4531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RSA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ECC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Lattice Ciphers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100169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Discovery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1977 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1985</a:t>
                      </a:r>
                    </a:p>
                    <a:p>
                      <a:pPr algn="ctr"/>
                      <a:r>
                        <a:rPr lang="en-US" sz="1500" dirty="0" smtClean="0"/>
                        <a:t>(adoption</a:t>
                      </a:r>
                      <a:r>
                        <a:rPr lang="en-US" sz="1500" baseline="0" dirty="0" smtClean="0"/>
                        <a:t> limited until ~2005)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 smtClean="0"/>
                        <a:t>1996</a:t>
                      </a:r>
                      <a:endParaRPr lang="en-US" sz="2700" b="1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“Hard</a:t>
                      </a:r>
                      <a:r>
                        <a:rPr lang="en-US" sz="1800" b="1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Lattice Problems (e.g., closest vector)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Key Size</a:t>
                      </a:r>
                      <a:r>
                        <a:rPr lang="en-US" sz="1500" dirty="0" smtClean="0"/>
                        <a:t> (~112-bit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2048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</a:t>
                      </a:r>
                    </a:p>
                    <a:p>
                      <a:pPr algn="ctr"/>
                      <a:r>
                        <a:rPr lang="en-US" sz="1500" dirty="0" smtClean="0"/>
                        <a:t>(768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224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</a:t>
                      </a:r>
                    </a:p>
                    <a:p>
                      <a:pPr algn="ctr"/>
                      <a:r>
                        <a:rPr lang="en-US" sz="1500" dirty="0" smtClean="0"/>
                        <a:t>(112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1,000,000 bits</a:t>
                      </a:r>
                      <a:endParaRPr lang="en-US" sz="2100" b="1" dirty="0"/>
                    </a:p>
                  </a:txBody>
                  <a:tcPr marT="34290" marB="34290" anchor="ctr"/>
                </a:tc>
              </a:tr>
              <a:tr h="42843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Backdoor Risk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None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Curves selected by NSA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Little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98298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Quantum Computing Risk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Known fast factoring</a:t>
                      </a:r>
                      <a:r>
                        <a:rPr lang="en-US" sz="1500" baseline="0" dirty="0" smtClean="0"/>
                        <a:t> algorithms (</a:t>
                      </a:r>
                      <a:r>
                        <a:rPr lang="en-US" sz="1500" baseline="0" dirty="0" err="1" smtClean="0"/>
                        <a:t>Shor’s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Similar (variation of </a:t>
                      </a:r>
                      <a:r>
                        <a:rPr lang="en-US" sz="1500" dirty="0" err="1" smtClean="0"/>
                        <a:t>Shor’s</a:t>
                      </a:r>
                      <a:r>
                        <a:rPr lang="en-US" sz="1500" dirty="0" smtClean="0"/>
                        <a:t> algorithm solves</a:t>
                      </a:r>
                      <a:r>
                        <a:rPr lang="en-US" sz="1500" baseline="0" dirty="0" smtClean="0"/>
                        <a:t> Discrete Log)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Only</a:t>
                      </a:r>
                      <a:r>
                        <a:rPr lang="en-US" sz="2100" b="1" baseline="0" dirty="0" smtClean="0"/>
                        <a:t> if </a:t>
                      </a:r>
                      <a:r>
                        <a:rPr lang="en-US" sz="2100" b="1" i="1" baseline="0" dirty="0" smtClean="0">
                          <a:latin typeface="Cambria Math"/>
                          <a:cs typeface="Cambria Math"/>
                        </a:rPr>
                        <a:t>P </a:t>
                      </a:r>
                      <a:r>
                        <a:rPr lang="en-US" sz="2100" b="1" baseline="0" dirty="0" smtClean="0">
                          <a:latin typeface="Cambria Math"/>
                          <a:cs typeface="Cambria Math"/>
                        </a:rPr>
                        <a:t>= </a:t>
                      </a:r>
                      <a:r>
                        <a:rPr lang="en-US" sz="2100" b="1" i="1" baseline="0" dirty="0" smtClean="0">
                          <a:latin typeface="Cambria Math"/>
                          <a:cs typeface="Cambria Math"/>
                        </a:rPr>
                        <a:t>NP</a:t>
                      </a:r>
                      <a:endParaRPr lang="en-US" sz="2100" b="1" i="1" dirty="0">
                        <a:latin typeface="Cambria Math"/>
                        <a:cs typeface="Cambria Math"/>
                      </a:endParaRPr>
                    </a:p>
                  </a:txBody>
                  <a:tcPr marT="34290" marB="34290" anchor="ctr"/>
                </a:tc>
              </a:tr>
              <a:tr h="79836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Implementation Challenges</a:t>
                      </a:r>
                      <a:endParaRPr lang="en-US" sz="12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Avoiding</a:t>
                      </a:r>
                      <a:r>
                        <a:rPr lang="en-US" sz="1500" baseline="0" dirty="0" smtClean="0"/>
                        <a:t> weak keys, timing side channels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Fast operations on elliptic curves,</a:t>
                      </a:r>
                      <a:r>
                        <a:rPr lang="en-US" sz="1500" baseline="0" dirty="0" smtClean="0"/>
                        <a:t> leaks on invalid inputs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Only simple arithmetic (but 10Ks of them)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04114" y="3317015"/>
            <a:ext cx="6021348" cy="97809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24600" y="3312243"/>
            <a:ext cx="2656394" cy="978095"/>
          </a:xfrm>
          <a:prstGeom prst="rect">
            <a:avLst/>
          </a:prstGeom>
          <a:noFill/>
          <a:ln w="5715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25462" y="2338921"/>
            <a:ext cx="2755532" cy="52732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25462" y="709661"/>
            <a:ext cx="2755532" cy="97436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0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153276" y="1431132"/>
            <a:ext cx="879475" cy="45244"/>
          </a:xfrm>
          <a:custGeom>
            <a:avLst/>
            <a:gdLst>
              <a:gd name="T0" fmla="+- 0 22308 19872"/>
              <a:gd name="T1" fmla="*/ T0 w 2442"/>
              <a:gd name="T2" fmla="+- 0 5469 5299"/>
              <a:gd name="T3" fmla="*/ 5469 h 171"/>
              <a:gd name="T4" fmla="+- 0 22294 19872"/>
              <a:gd name="T5" fmla="*/ T4 w 2442"/>
              <a:gd name="T6" fmla="+- 0 5449 5299"/>
              <a:gd name="T7" fmla="*/ 5449 h 171"/>
              <a:gd name="T8" fmla="+- 0 22315 19872"/>
              <a:gd name="T9" fmla="*/ T8 w 2442"/>
              <a:gd name="T10" fmla="+- 0 5443 5299"/>
              <a:gd name="T11" fmla="*/ 5443 h 171"/>
              <a:gd name="T12" fmla="+- 0 22278 19872"/>
              <a:gd name="T13" fmla="*/ T12 w 2442"/>
              <a:gd name="T14" fmla="+- 0 5422 5299"/>
              <a:gd name="T15" fmla="*/ 5422 h 171"/>
              <a:gd name="T16" fmla="+- 0 22180 19872"/>
              <a:gd name="T17" fmla="*/ T16 w 2442"/>
              <a:gd name="T18" fmla="+- 0 5367 5299"/>
              <a:gd name="T19" fmla="*/ 5367 h 171"/>
              <a:gd name="T20" fmla="+- 0 22022 19872"/>
              <a:gd name="T21" fmla="*/ T20 w 2442"/>
              <a:gd name="T22" fmla="+- 0 5357 5299"/>
              <a:gd name="T23" fmla="*/ 5357 h 171"/>
              <a:gd name="T24" fmla="+- 0 21914 19872"/>
              <a:gd name="T25" fmla="*/ T24 w 2442"/>
              <a:gd name="T26" fmla="+- 0 5336 5299"/>
              <a:gd name="T27" fmla="*/ 5336 h 171"/>
              <a:gd name="T28" fmla="+- 0 21732 19872"/>
              <a:gd name="T29" fmla="*/ T28 w 2442"/>
              <a:gd name="T30" fmla="+- 0 5300 5299"/>
              <a:gd name="T31" fmla="*/ 5300 h 171"/>
              <a:gd name="T32" fmla="+- 0 21574 19872"/>
              <a:gd name="T33" fmla="*/ T32 w 2442"/>
              <a:gd name="T34" fmla="+- 0 5285 5299"/>
              <a:gd name="T35" fmla="*/ 5285 h 171"/>
              <a:gd name="T36" fmla="+- 0 21397 19872"/>
              <a:gd name="T37" fmla="*/ T36 w 2442"/>
              <a:gd name="T38" fmla="+- 0 5345 5299"/>
              <a:gd name="T39" fmla="*/ 5345 h 171"/>
              <a:gd name="T40" fmla="+- 0 21228 19872"/>
              <a:gd name="T41" fmla="*/ T40 w 2442"/>
              <a:gd name="T42" fmla="+- 0 5402 5299"/>
              <a:gd name="T43" fmla="*/ 5402 h 171"/>
              <a:gd name="T44" fmla="+- 0 21068 19872"/>
              <a:gd name="T45" fmla="*/ T44 w 2442"/>
              <a:gd name="T46" fmla="+- 0 5467 5299"/>
              <a:gd name="T47" fmla="*/ 5467 h 171"/>
              <a:gd name="T48" fmla="+- 0 20887 19872"/>
              <a:gd name="T49" fmla="*/ T48 w 2442"/>
              <a:gd name="T50" fmla="+- 0 5467 5299"/>
              <a:gd name="T51" fmla="*/ 5467 h 171"/>
              <a:gd name="T52" fmla="+- 0 20648 19872"/>
              <a:gd name="T53" fmla="*/ T52 w 2442"/>
              <a:gd name="T54" fmla="+- 0 5467 5299"/>
              <a:gd name="T55" fmla="*/ 5467 h 171"/>
              <a:gd name="T56" fmla="+- 0 20412 19872"/>
              <a:gd name="T57" fmla="*/ T56 w 2442"/>
              <a:gd name="T58" fmla="+- 0 5392 5299"/>
              <a:gd name="T59" fmla="*/ 5392 h 171"/>
              <a:gd name="T60" fmla="+- 0 20174 19872"/>
              <a:gd name="T61" fmla="*/ T60 w 2442"/>
              <a:gd name="T62" fmla="+- 0 5378 5299"/>
              <a:gd name="T63" fmla="*/ 5378 h 171"/>
              <a:gd name="T64" fmla="+- 0 20086 19872"/>
              <a:gd name="T65" fmla="*/ T64 w 2442"/>
              <a:gd name="T66" fmla="+- 0 5373 5299"/>
              <a:gd name="T67" fmla="*/ 5373 h 171"/>
              <a:gd name="T68" fmla="+- 0 19996 19872"/>
              <a:gd name="T69" fmla="*/ T68 w 2442"/>
              <a:gd name="T70" fmla="+- 0 5377 5299"/>
              <a:gd name="T71" fmla="*/ 5377 h 171"/>
              <a:gd name="T72" fmla="+- 0 19911 19872"/>
              <a:gd name="T73" fmla="*/ T72 w 2442"/>
              <a:gd name="T74" fmla="+- 0 5388 5299"/>
              <a:gd name="T75" fmla="*/ 5388 h 171"/>
              <a:gd name="T76" fmla="+- 0 19889 19872"/>
              <a:gd name="T77" fmla="*/ T76 w 2442"/>
              <a:gd name="T78" fmla="+- 0 5386 5299"/>
              <a:gd name="T79" fmla="*/ 5386 h 171"/>
              <a:gd name="T80" fmla="+- 0 19883 19872"/>
              <a:gd name="T81" fmla="*/ T80 w 2442"/>
              <a:gd name="T82" fmla="+- 0 5384 5299"/>
              <a:gd name="T83" fmla="*/ 5384 h 171"/>
              <a:gd name="T84" fmla="+- 0 19872 19872"/>
              <a:gd name="T85" fmla="*/ T84 w 2442"/>
              <a:gd name="T86" fmla="+- 0 5394 5299"/>
              <a:gd name="T87" fmla="*/ 5394 h 17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2442" h="171" extrusionOk="0">
                <a:moveTo>
                  <a:pt x="2436" y="170"/>
                </a:moveTo>
                <a:cubicBezTo>
                  <a:pt x="2422" y="150"/>
                  <a:pt x="2443" y="144"/>
                  <a:pt x="2406" y="123"/>
                </a:cubicBezTo>
                <a:cubicBezTo>
                  <a:pt x="2308" y="68"/>
                  <a:pt x="2150" y="58"/>
                  <a:pt x="2042" y="37"/>
                </a:cubicBezTo>
                <a:cubicBezTo>
                  <a:pt x="1860" y="1"/>
                  <a:pt x="1702" y="-14"/>
                  <a:pt x="1525" y="46"/>
                </a:cubicBezTo>
                <a:cubicBezTo>
                  <a:pt x="1356" y="103"/>
                  <a:pt x="1196" y="168"/>
                  <a:pt x="1015" y="168"/>
                </a:cubicBezTo>
                <a:cubicBezTo>
                  <a:pt x="776" y="168"/>
                  <a:pt x="540" y="93"/>
                  <a:pt x="302" y="79"/>
                </a:cubicBezTo>
                <a:cubicBezTo>
                  <a:pt x="214" y="74"/>
                  <a:pt x="124" y="78"/>
                  <a:pt x="39" y="89"/>
                </a:cubicBezTo>
                <a:cubicBezTo>
                  <a:pt x="17" y="87"/>
                  <a:pt x="11" y="85"/>
                  <a:pt x="0" y="9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1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463800" y="1393031"/>
            <a:ext cx="687388" cy="85725"/>
          </a:xfrm>
          <a:custGeom>
            <a:avLst/>
            <a:gdLst>
              <a:gd name="T0" fmla="+- 0 8725 6842"/>
              <a:gd name="T1" fmla="*/ T0 w 1910"/>
              <a:gd name="T2" fmla="+- 0 5280 5159"/>
              <a:gd name="T3" fmla="*/ 5280 h 319"/>
              <a:gd name="T4" fmla="+- 0 8738 6842"/>
              <a:gd name="T5" fmla="*/ T4 w 1910"/>
              <a:gd name="T6" fmla="+- 0 5292 5159"/>
              <a:gd name="T7" fmla="*/ 5292 h 319"/>
              <a:gd name="T8" fmla="+- 0 8740 6842"/>
              <a:gd name="T9" fmla="*/ T8 w 1910"/>
              <a:gd name="T10" fmla="+- 0 5296 5159"/>
              <a:gd name="T11" fmla="*/ 5296 h 319"/>
              <a:gd name="T12" fmla="+- 0 8751 6842"/>
              <a:gd name="T13" fmla="*/ T12 w 1910"/>
              <a:gd name="T14" fmla="+- 0 5299 5159"/>
              <a:gd name="T15" fmla="*/ 5299 h 319"/>
              <a:gd name="T16" fmla="+- 0 8735 6842"/>
              <a:gd name="T17" fmla="*/ T16 w 1910"/>
              <a:gd name="T18" fmla="+- 0 5286 5159"/>
              <a:gd name="T19" fmla="*/ 5286 h 319"/>
              <a:gd name="T20" fmla="+- 0 8724 6842"/>
              <a:gd name="T21" fmla="*/ T20 w 1910"/>
              <a:gd name="T22" fmla="+- 0 5272 5159"/>
              <a:gd name="T23" fmla="*/ 5272 h 319"/>
              <a:gd name="T24" fmla="+- 0 8702 6842"/>
              <a:gd name="T25" fmla="*/ T24 w 1910"/>
              <a:gd name="T26" fmla="+- 0 5260 5159"/>
              <a:gd name="T27" fmla="*/ 5260 h 319"/>
              <a:gd name="T28" fmla="+- 0 8632 6842"/>
              <a:gd name="T29" fmla="*/ T28 w 1910"/>
              <a:gd name="T30" fmla="+- 0 5221 5159"/>
              <a:gd name="T31" fmla="*/ 5221 h 319"/>
              <a:gd name="T32" fmla="+- 0 8570 6842"/>
              <a:gd name="T33" fmla="*/ T32 w 1910"/>
              <a:gd name="T34" fmla="+- 0 5216 5159"/>
              <a:gd name="T35" fmla="*/ 5216 h 319"/>
              <a:gd name="T36" fmla="+- 0 8492 6842"/>
              <a:gd name="T37" fmla="*/ T36 w 1910"/>
              <a:gd name="T38" fmla="+- 0 5231 5159"/>
              <a:gd name="T39" fmla="*/ 5231 h 319"/>
              <a:gd name="T40" fmla="+- 0 8306 6842"/>
              <a:gd name="T41" fmla="*/ T40 w 1910"/>
              <a:gd name="T42" fmla="+- 0 5266 5159"/>
              <a:gd name="T43" fmla="*/ 5266 h 319"/>
              <a:gd name="T44" fmla="+- 0 8125 6842"/>
              <a:gd name="T45" fmla="*/ T44 w 1910"/>
              <a:gd name="T46" fmla="+- 0 5329 5159"/>
              <a:gd name="T47" fmla="*/ 5329 h 319"/>
              <a:gd name="T48" fmla="+- 0 7950 6842"/>
              <a:gd name="T49" fmla="*/ T48 w 1910"/>
              <a:gd name="T50" fmla="+- 0 5398 5159"/>
              <a:gd name="T51" fmla="*/ 5398 h 319"/>
              <a:gd name="T52" fmla="+- 0 7878 6842"/>
              <a:gd name="T53" fmla="*/ T52 w 1910"/>
              <a:gd name="T54" fmla="+- 0 5426 5159"/>
              <a:gd name="T55" fmla="*/ 5426 h 319"/>
              <a:gd name="T56" fmla="+- 0 7803 6842"/>
              <a:gd name="T57" fmla="*/ T56 w 1910"/>
              <a:gd name="T58" fmla="+- 0 5457 5159"/>
              <a:gd name="T59" fmla="*/ 5457 h 319"/>
              <a:gd name="T60" fmla="+- 0 7726 6842"/>
              <a:gd name="T61" fmla="*/ T60 w 1910"/>
              <a:gd name="T62" fmla="+- 0 5471 5159"/>
              <a:gd name="T63" fmla="*/ 5471 h 319"/>
              <a:gd name="T64" fmla="+- 0 7604 6842"/>
              <a:gd name="T65" fmla="*/ T64 w 1910"/>
              <a:gd name="T66" fmla="+- 0 5493 5159"/>
              <a:gd name="T67" fmla="*/ 5493 h 319"/>
              <a:gd name="T68" fmla="+- 0 7499 6842"/>
              <a:gd name="T69" fmla="*/ T68 w 1910"/>
              <a:gd name="T70" fmla="+- 0 5455 5159"/>
              <a:gd name="T71" fmla="*/ 5455 h 319"/>
              <a:gd name="T72" fmla="+- 0 7395 6842"/>
              <a:gd name="T73" fmla="*/ T72 w 1910"/>
              <a:gd name="T74" fmla="+- 0 5394 5159"/>
              <a:gd name="T75" fmla="*/ 5394 h 319"/>
              <a:gd name="T76" fmla="+- 0 7322 6842"/>
              <a:gd name="T77" fmla="*/ T76 w 1910"/>
              <a:gd name="T78" fmla="+- 0 5351 5159"/>
              <a:gd name="T79" fmla="*/ 5351 h 319"/>
              <a:gd name="T80" fmla="+- 0 7258 6842"/>
              <a:gd name="T81" fmla="*/ T80 w 1910"/>
              <a:gd name="T82" fmla="+- 0 5294 5159"/>
              <a:gd name="T83" fmla="*/ 5294 h 319"/>
              <a:gd name="T84" fmla="+- 0 7185 6842"/>
              <a:gd name="T85" fmla="*/ T84 w 1910"/>
              <a:gd name="T86" fmla="+- 0 5251 5159"/>
              <a:gd name="T87" fmla="*/ 5251 h 319"/>
              <a:gd name="T88" fmla="+- 0 7123 6842"/>
              <a:gd name="T89" fmla="*/ T88 w 1910"/>
              <a:gd name="T90" fmla="+- 0 5214 5159"/>
              <a:gd name="T91" fmla="*/ 5214 h 319"/>
              <a:gd name="T92" fmla="+- 0 7053 6842"/>
              <a:gd name="T93" fmla="*/ T92 w 1910"/>
              <a:gd name="T94" fmla="+- 0 5184 5159"/>
              <a:gd name="T95" fmla="*/ 5184 h 319"/>
              <a:gd name="T96" fmla="+- 0 6982 6842"/>
              <a:gd name="T97" fmla="*/ T96 w 1910"/>
              <a:gd name="T98" fmla="+- 0 5171 5159"/>
              <a:gd name="T99" fmla="*/ 5171 h 319"/>
              <a:gd name="T100" fmla="+- 0 6936 6842"/>
              <a:gd name="T101" fmla="*/ T100 w 1910"/>
              <a:gd name="T102" fmla="+- 0 5163 5159"/>
              <a:gd name="T103" fmla="*/ 5163 h 319"/>
              <a:gd name="T104" fmla="+- 0 6889 6842"/>
              <a:gd name="T105" fmla="*/ T104 w 1910"/>
              <a:gd name="T106" fmla="+- 0 5161 5159"/>
              <a:gd name="T107" fmla="*/ 5161 h 319"/>
              <a:gd name="T108" fmla="+- 0 6842 6842"/>
              <a:gd name="T109" fmla="*/ T108 w 1910"/>
              <a:gd name="T110" fmla="+- 0 5159 5159"/>
              <a:gd name="T111" fmla="*/ 5159 h 31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</a:cxnLst>
            <a:rect l="0" t="0" r="r" b="b"/>
            <a:pathLst>
              <a:path w="1910" h="319" extrusionOk="0">
                <a:moveTo>
                  <a:pt x="1883" y="121"/>
                </a:moveTo>
                <a:cubicBezTo>
                  <a:pt x="1896" y="133"/>
                  <a:pt x="1898" y="137"/>
                  <a:pt x="1909" y="140"/>
                </a:cubicBezTo>
                <a:cubicBezTo>
                  <a:pt x="1893" y="127"/>
                  <a:pt x="1882" y="113"/>
                  <a:pt x="1860" y="101"/>
                </a:cubicBezTo>
                <a:cubicBezTo>
                  <a:pt x="1790" y="62"/>
                  <a:pt x="1728" y="57"/>
                  <a:pt x="1650" y="72"/>
                </a:cubicBezTo>
                <a:cubicBezTo>
                  <a:pt x="1464" y="107"/>
                  <a:pt x="1283" y="170"/>
                  <a:pt x="1108" y="239"/>
                </a:cubicBezTo>
                <a:cubicBezTo>
                  <a:pt x="1036" y="267"/>
                  <a:pt x="961" y="298"/>
                  <a:pt x="884" y="312"/>
                </a:cubicBezTo>
                <a:cubicBezTo>
                  <a:pt x="762" y="334"/>
                  <a:pt x="657" y="296"/>
                  <a:pt x="553" y="235"/>
                </a:cubicBezTo>
                <a:cubicBezTo>
                  <a:pt x="480" y="192"/>
                  <a:pt x="416" y="135"/>
                  <a:pt x="343" y="92"/>
                </a:cubicBezTo>
                <a:cubicBezTo>
                  <a:pt x="281" y="55"/>
                  <a:pt x="211" y="25"/>
                  <a:pt x="140" y="12"/>
                </a:cubicBezTo>
                <a:cubicBezTo>
                  <a:pt x="94" y="4"/>
                  <a:pt x="47" y="2"/>
                  <a:pt x="0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4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7774" y="133779"/>
            <a:ext cx="4891056" cy="273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7150" y="133779"/>
            <a:ext cx="4847301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“Rump session” talk at CRYPTO 2007:</a:t>
            </a:r>
            <a:endParaRPr lang="en-US" sz="2400" dirty="0"/>
          </a:p>
        </p:txBody>
      </p:sp>
      <p:pic>
        <p:nvPicPr>
          <p:cNvPr id="8" name="Picture 7" descr="Screen Shot 2013-10-09 at 9.28.21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973" r="1935" b="3966"/>
          <a:stretch/>
        </p:blipFill>
        <p:spPr>
          <a:xfrm>
            <a:off x="5110126" y="569847"/>
            <a:ext cx="3795743" cy="2099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57200" y="2701480"/>
            <a:ext cx="8224236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You can choose </a:t>
            </a:r>
            <a:r>
              <a:rPr lang="en-US" sz="3600" i="1" dirty="0" smtClean="0">
                <a:latin typeface="Cambria Math"/>
                <a:cs typeface="Cambria Math"/>
              </a:rPr>
              <a:t>Q</a:t>
            </a:r>
            <a:r>
              <a:rPr lang="en-US" sz="3600" dirty="0" smtClean="0"/>
              <a:t> such that:  			</a:t>
            </a:r>
            <a:r>
              <a:rPr lang="en-US" sz="3600" i="1" dirty="0" smtClean="0">
                <a:latin typeface="Cambria Math"/>
                <a:cs typeface="Cambria Math"/>
              </a:rPr>
              <a:t>Q</a:t>
            </a:r>
            <a:r>
              <a:rPr lang="en-US" sz="3600" dirty="0" smtClean="0">
                <a:latin typeface="Cambria Math"/>
                <a:cs typeface="Cambria Math"/>
              </a:rPr>
              <a:t> = </a:t>
            </a:r>
            <a:r>
              <a:rPr lang="en-US" sz="3600" b="1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3600" i="1" dirty="0" err="1" smtClean="0">
                <a:latin typeface="Cambria Math"/>
                <a:cs typeface="Cambria Math"/>
              </a:rPr>
              <a:t>P</a:t>
            </a:r>
            <a:endParaRPr lang="en-US" sz="3600" i="1" dirty="0" smtClean="0">
              <a:latin typeface="Cambria Math"/>
              <a:cs typeface="Cambria Math"/>
            </a:endParaRPr>
          </a:p>
          <a:p>
            <a:r>
              <a:rPr lang="en-US" sz="3600" dirty="0" smtClean="0"/>
              <a:t>then, it is easy to find </a:t>
            </a:r>
            <a:r>
              <a:rPr lang="en-US" sz="36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e</a:t>
            </a:r>
            <a:r>
              <a:rPr lang="en-US" sz="3600" dirty="0" smtClean="0"/>
              <a:t> such that:	</a:t>
            </a:r>
            <a:r>
              <a:rPr lang="en-US" sz="3600" i="1" dirty="0" smtClean="0">
                <a:latin typeface="Cambria Math"/>
                <a:cs typeface="Cambria Math"/>
              </a:rPr>
              <a:t>P</a:t>
            </a:r>
            <a:r>
              <a:rPr lang="en-US" sz="3600" dirty="0" smtClean="0">
                <a:latin typeface="Cambria Math"/>
                <a:cs typeface="Cambria Math"/>
              </a:rPr>
              <a:t> = </a:t>
            </a:r>
            <a:r>
              <a:rPr lang="en-US" sz="3600" b="1" i="1" dirty="0" err="1" smtClean="0">
                <a:solidFill>
                  <a:srgbClr val="0000FF"/>
                </a:solidFill>
                <a:latin typeface="Cambria Math"/>
                <a:cs typeface="Cambria Math"/>
              </a:rPr>
              <a:t>e</a:t>
            </a:r>
            <a:r>
              <a:rPr lang="en-US" sz="3600" i="1" dirty="0" err="1" smtClean="0">
                <a:latin typeface="Cambria Math"/>
                <a:cs typeface="Cambria Math"/>
              </a:rPr>
              <a:t>Q</a:t>
            </a:r>
            <a:endParaRPr lang="en-US" sz="3600" i="1" dirty="0">
              <a:latin typeface="Cambria Math"/>
              <a:cs typeface="Cambria Math"/>
            </a:endParaRPr>
          </a:p>
          <a:p>
            <a:r>
              <a:rPr lang="en-US" sz="3600" dirty="0" smtClean="0"/>
              <a:t>and then easy to learn state of PRNG from just one output!</a:t>
            </a:r>
            <a:endParaRPr lang="en-US" sz="3600" dirty="0"/>
          </a:p>
        </p:txBody>
      </p:sp>
      <p:sp>
        <p:nvSpPr>
          <p:cNvPr id="24578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822950" y="1123950"/>
            <a:ext cx="2432050" cy="91679"/>
          </a:xfrm>
          <a:custGeom>
            <a:avLst/>
            <a:gdLst>
              <a:gd name="T0" fmla="+- 0 16176 16176"/>
              <a:gd name="T1" fmla="*/ T0 w 6755"/>
              <a:gd name="T2" fmla="+- 0 4490 4162"/>
              <a:gd name="T3" fmla="*/ 4490 h 341"/>
              <a:gd name="T4" fmla="+- 0 16213 16176"/>
              <a:gd name="T5" fmla="*/ T4 w 6755"/>
              <a:gd name="T6" fmla="+- 0 4486 4162"/>
              <a:gd name="T7" fmla="*/ 4486 h 341"/>
              <a:gd name="T8" fmla="+- 0 16250 16176"/>
              <a:gd name="T9" fmla="*/ T8 w 6755"/>
              <a:gd name="T10" fmla="+- 0 4486 4162"/>
              <a:gd name="T11" fmla="*/ 4486 h 341"/>
              <a:gd name="T12" fmla="+- 0 16290 16176"/>
              <a:gd name="T13" fmla="*/ T12 w 6755"/>
              <a:gd name="T14" fmla="+- 0 4481 4162"/>
              <a:gd name="T15" fmla="*/ 4481 h 341"/>
              <a:gd name="T16" fmla="+- 0 16454 16176"/>
              <a:gd name="T17" fmla="*/ T16 w 6755"/>
              <a:gd name="T18" fmla="+- 0 4461 4162"/>
              <a:gd name="T19" fmla="*/ 4461 h 341"/>
              <a:gd name="T20" fmla="+- 0 16588 16176"/>
              <a:gd name="T21" fmla="*/ T20 w 6755"/>
              <a:gd name="T22" fmla="+- 0 4455 4162"/>
              <a:gd name="T23" fmla="*/ 4455 h 341"/>
              <a:gd name="T24" fmla="+- 0 16754 16176"/>
              <a:gd name="T25" fmla="*/ T24 w 6755"/>
              <a:gd name="T26" fmla="+- 0 4474 4162"/>
              <a:gd name="T27" fmla="*/ 4474 h 341"/>
              <a:gd name="T28" fmla="+- 0 17180 16176"/>
              <a:gd name="T29" fmla="*/ T28 w 6755"/>
              <a:gd name="T30" fmla="+- 0 4522 4162"/>
              <a:gd name="T31" fmla="*/ 4522 h 341"/>
              <a:gd name="T32" fmla="+- 0 17512 16176"/>
              <a:gd name="T33" fmla="*/ T32 w 6755"/>
              <a:gd name="T34" fmla="+- 0 4458 4162"/>
              <a:gd name="T35" fmla="*/ 4458 h 341"/>
              <a:gd name="T36" fmla="+- 0 17916 16176"/>
              <a:gd name="T37" fmla="*/ T36 w 6755"/>
              <a:gd name="T38" fmla="+- 0 4332 4162"/>
              <a:gd name="T39" fmla="*/ 4332 h 341"/>
              <a:gd name="T40" fmla="+- 0 18314 16176"/>
              <a:gd name="T41" fmla="*/ T40 w 6755"/>
              <a:gd name="T42" fmla="+- 0 4207 4162"/>
              <a:gd name="T43" fmla="*/ 4207 h 341"/>
              <a:gd name="T44" fmla="+- 0 18688 16176"/>
              <a:gd name="T45" fmla="*/ T44 w 6755"/>
              <a:gd name="T46" fmla="+- 0 4370 4162"/>
              <a:gd name="T47" fmla="*/ 4370 h 341"/>
              <a:gd name="T48" fmla="+- 0 19080 16176"/>
              <a:gd name="T49" fmla="*/ T48 w 6755"/>
              <a:gd name="T50" fmla="+- 0 4447 4162"/>
              <a:gd name="T51" fmla="*/ 4447 h 341"/>
              <a:gd name="T52" fmla="+- 0 19327 16176"/>
              <a:gd name="T53" fmla="*/ T52 w 6755"/>
              <a:gd name="T54" fmla="+- 0 4496 4162"/>
              <a:gd name="T55" fmla="*/ 4496 h 341"/>
              <a:gd name="T56" fmla="+- 0 19523 16176"/>
              <a:gd name="T57" fmla="*/ T56 w 6755"/>
              <a:gd name="T58" fmla="+- 0 4482 4162"/>
              <a:gd name="T59" fmla="*/ 4482 h 341"/>
              <a:gd name="T60" fmla="+- 0 19761 16176"/>
              <a:gd name="T61" fmla="*/ T60 w 6755"/>
              <a:gd name="T62" fmla="+- 0 4413 4162"/>
              <a:gd name="T63" fmla="*/ 4413 h 341"/>
              <a:gd name="T64" fmla="+- 0 20041 16176"/>
              <a:gd name="T65" fmla="*/ T64 w 6755"/>
              <a:gd name="T66" fmla="+- 0 4332 4162"/>
              <a:gd name="T67" fmla="*/ 4332 h 341"/>
              <a:gd name="T68" fmla="+- 0 20280 16176"/>
              <a:gd name="T69" fmla="*/ T68 w 6755"/>
              <a:gd name="T70" fmla="+- 0 4332 4162"/>
              <a:gd name="T71" fmla="*/ 4332 h 341"/>
              <a:gd name="T72" fmla="+- 0 20570 16176"/>
              <a:gd name="T73" fmla="*/ T72 w 6755"/>
              <a:gd name="T74" fmla="+- 0 4330 4162"/>
              <a:gd name="T75" fmla="*/ 4330 h 341"/>
              <a:gd name="T76" fmla="+- 0 21032 16176"/>
              <a:gd name="T77" fmla="*/ T76 w 6755"/>
              <a:gd name="T78" fmla="+- 0 4327 4162"/>
              <a:gd name="T79" fmla="*/ 4327 h 341"/>
              <a:gd name="T80" fmla="+- 0 21475 16176"/>
              <a:gd name="T81" fmla="*/ T80 w 6755"/>
              <a:gd name="T82" fmla="+- 0 4190 4162"/>
              <a:gd name="T83" fmla="*/ 4190 h 341"/>
              <a:gd name="T84" fmla="+- 0 21938 16176"/>
              <a:gd name="T85" fmla="*/ T84 w 6755"/>
              <a:gd name="T86" fmla="+- 0 4180 4162"/>
              <a:gd name="T87" fmla="*/ 4180 h 341"/>
              <a:gd name="T88" fmla="+- 0 22270 16176"/>
              <a:gd name="T89" fmla="*/ T88 w 6755"/>
              <a:gd name="T90" fmla="+- 0 4173 4162"/>
              <a:gd name="T91" fmla="*/ 4173 h 341"/>
              <a:gd name="T92" fmla="+- 0 22598 16176"/>
              <a:gd name="T93" fmla="*/ T92 w 6755"/>
              <a:gd name="T94" fmla="+- 0 4187 4162"/>
              <a:gd name="T95" fmla="*/ 4187 h 341"/>
              <a:gd name="T96" fmla="+- 0 22930 16176"/>
              <a:gd name="T97" fmla="*/ T96 w 6755"/>
              <a:gd name="T98" fmla="+- 0 4162 4162"/>
              <a:gd name="T99" fmla="*/ 4162 h 34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6755" h="341" extrusionOk="0">
                <a:moveTo>
                  <a:pt x="0" y="328"/>
                </a:moveTo>
                <a:cubicBezTo>
                  <a:pt x="37" y="324"/>
                  <a:pt x="74" y="324"/>
                  <a:pt x="114" y="319"/>
                </a:cubicBezTo>
                <a:cubicBezTo>
                  <a:pt x="278" y="299"/>
                  <a:pt x="412" y="293"/>
                  <a:pt x="578" y="312"/>
                </a:cubicBezTo>
                <a:cubicBezTo>
                  <a:pt x="1004" y="360"/>
                  <a:pt x="1336" y="296"/>
                  <a:pt x="1740" y="170"/>
                </a:cubicBezTo>
                <a:cubicBezTo>
                  <a:pt x="2138" y="45"/>
                  <a:pt x="2512" y="208"/>
                  <a:pt x="2904" y="285"/>
                </a:cubicBezTo>
                <a:cubicBezTo>
                  <a:pt x="3151" y="334"/>
                  <a:pt x="3347" y="320"/>
                  <a:pt x="3585" y="251"/>
                </a:cubicBezTo>
                <a:cubicBezTo>
                  <a:pt x="3865" y="170"/>
                  <a:pt x="4104" y="170"/>
                  <a:pt x="4394" y="168"/>
                </a:cubicBezTo>
                <a:cubicBezTo>
                  <a:pt x="4856" y="165"/>
                  <a:pt x="5299" y="28"/>
                  <a:pt x="5762" y="18"/>
                </a:cubicBezTo>
                <a:cubicBezTo>
                  <a:pt x="6094" y="11"/>
                  <a:pt x="6422" y="25"/>
                  <a:pt x="6754" y="0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79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902450" y="3144441"/>
            <a:ext cx="381000" cy="16669"/>
          </a:xfrm>
          <a:custGeom>
            <a:avLst/>
            <a:gdLst>
              <a:gd name="T0" fmla="+- 0 20230 19173"/>
              <a:gd name="T1" fmla="*/ T0 w 1058"/>
              <a:gd name="T2" fmla="+- 0 11708 11646"/>
              <a:gd name="T3" fmla="*/ 11708 h 63"/>
              <a:gd name="T4" fmla="+- 0 20209 19173"/>
              <a:gd name="T5" fmla="*/ T4 w 1058"/>
              <a:gd name="T6" fmla="+- 0 11697 11646"/>
              <a:gd name="T7" fmla="*/ 11697 h 63"/>
              <a:gd name="T8" fmla="+- 0 20197 19173"/>
              <a:gd name="T9" fmla="*/ T8 w 1058"/>
              <a:gd name="T10" fmla="+- 0 11695 11646"/>
              <a:gd name="T11" fmla="*/ 11695 h 63"/>
              <a:gd name="T12" fmla="+- 0 20174 19173"/>
              <a:gd name="T13" fmla="*/ T12 w 1058"/>
              <a:gd name="T14" fmla="+- 0 11695 11646"/>
              <a:gd name="T15" fmla="*/ 11695 h 63"/>
              <a:gd name="T16" fmla="+- 0 20146 19173"/>
              <a:gd name="T17" fmla="*/ T16 w 1058"/>
              <a:gd name="T18" fmla="+- 0 11695 11646"/>
              <a:gd name="T19" fmla="*/ 11695 h 63"/>
              <a:gd name="T20" fmla="+- 0 20117 19173"/>
              <a:gd name="T21" fmla="*/ T20 w 1058"/>
              <a:gd name="T22" fmla="+- 0 11696 11646"/>
              <a:gd name="T23" fmla="*/ 11696 h 63"/>
              <a:gd name="T24" fmla="+- 0 20089 19173"/>
              <a:gd name="T25" fmla="*/ T24 w 1058"/>
              <a:gd name="T26" fmla="+- 0 11695 11646"/>
              <a:gd name="T27" fmla="*/ 11695 h 63"/>
              <a:gd name="T28" fmla="+- 0 20036 19173"/>
              <a:gd name="T29" fmla="*/ T28 w 1058"/>
              <a:gd name="T30" fmla="+- 0 11694 11646"/>
              <a:gd name="T31" fmla="*/ 11694 h 63"/>
              <a:gd name="T32" fmla="+- 0 19982 19173"/>
              <a:gd name="T33" fmla="*/ T32 w 1058"/>
              <a:gd name="T34" fmla="+- 0 11691 11646"/>
              <a:gd name="T35" fmla="*/ 11691 h 63"/>
              <a:gd name="T36" fmla="+- 0 19929 19173"/>
              <a:gd name="T37" fmla="*/ T36 w 1058"/>
              <a:gd name="T38" fmla="+- 0 11686 11646"/>
              <a:gd name="T39" fmla="*/ 11686 h 63"/>
              <a:gd name="T40" fmla="+- 0 19724 19173"/>
              <a:gd name="T41" fmla="*/ T40 w 1058"/>
              <a:gd name="T42" fmla="+- 0 11668 11646"/>
              <a:gd name="T43" fmla="*/ 11668 h 63"/>
              <a:gd name="T44" fmla="+- 0 19523 19173"/>
              <a:gd name="T45" fmla="*/ T44 w 1058"/>
              <a:gd name="T46" fmla="+- 0 11651 11646"/>
              <a:gd name="T47" fmla="*/ 11651 h 63"/>
              <a:gd name="T48" fmla="+- 0 19317 19173"/>
              <a:gd name="T49" fmla="*/ T48 w 1058"/>
              <a:gd name="T50" fmla="+- 0 11656 11646"/>
              <a:gd name="T51" fmla="*/ 11656 h 63"/>
              <a:gd name="T52" fmla="+- 0 19278 19173"/>
              <a:gd name="T53" fmla="*/ T52 w 1058"/>
              <a:gd name="T54" fmla="+- 0 11657 11646"/>
              <a:gd name="T55" fmla="*/ 11657 h 63"/>
              <a:gd name="T56" fmla="+- 0 19232 19173"/>
              <a:gd name="T57" fmla="*/ T56 w 1058"/>
              <a:gd name="T58" fmla="+- 0 11665 11646"/>
              <a:gd name="T59" fmla="*/ 11665 h 63"/>
              <a:gd name="T60" fmla="+- 0 19194 19173"/>
              <a:gd name="T61" fmla="*/ T60 w 1058"/>
              <a:gd name="T62" fmla="+- 0 11663 11646"/>
              <a:gd name="T63" fmla="*/ 11663 h 63"/>
              <a:gd name="T64" fmla="+- 0 19178 19173"/>
              <a:gd name="T65" fmla="*/ T64 w 1058"/>
              <a:gd name="T66" fmla="+- 0 11658 11646"/>
              <a:gd name="T67" fmla="*/ 11658 h 63"/>
              <a:gd name="T68" fmla="+- 0 19173 19173"/>
              <a:gd name="T69" fmla="*/ T68 w 1058"/>
              <a:gd name="T70" fmla="+- 0 11658 11646"/>
              <a:gd name="T71" fmla="*/ 11658 h 63"/>
              <a:gd name="T72" fmla="+- 0 19173 19173"/>
              <a:gd name="T73" fmla="*/ T72 w 1058"/>
              <a:gd name="T74" fmla="+- 0 11646 11646"/>
              <a:gd name="T75" fmla="*/ 11646 h 6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</a:cxnLst>
            <a:rect l="0" t="0" r="r" b="b"/>
            <a:pathLst>
              <a:path w="1058" h="63" extrusionOk="0">
                <a:moveTo>
                  <a:pt x="1057" y="62"/>
                </a:moveTo>
                <a:cubicBezTo>
                  <a:pt x="1036" y="51"/>
                  <a:pt x="1024" y="49"/>
                  <a:pt x="1001" y="49"/>
                </a:cubicBezTo>
                <a:cubicBezTo>
                  <a:pt x="973" y="49"/>
                  <a:pt x="944" y="50"/>
                  <a:pt x="916" y="49"/>
                </a:cubicBezTo>
                <a:cubicBezTo>
                  <a:pt x="863" y="48"/>
                  <a:pt x="809" y="45"/>
                  <a:pt x="756" y="40"/>
                </a:cubicBezTo>
                <a:cubicBezTo>
                  <a:pt x="551" y="22"/>
                  <a:pt x="350" y="5"/>
                  <a:pt x="144" y="10"/>
                </a:cubicBezTo>
                <a:cubicBezTo>
                  <a:pt x="105" y="11"/>
                  <a:pt x="59" y="19"/>
                  <a:pt x="21" y="17"/>
                </a:cubicBezTo>
                <a:cubicBezTo>
                  <a:pt x="5" y="12"/>
                  <a:pt x="0" y="12"/>
                  <a:pt x="0" y="0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0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824789" y="2637235"/>
            <a:ext cx="128587" cy="180975"/>
          </a:xfrm>
          <a:custGeom>
            <a:avLst/>
            <a:gdLst>
              <a:gd name="T0" fmla="+- 0 22092 21734"/>
              <a:gd name="T1" fmla="*/ T0 w 359"/>
              <a:gd name="T2" fmla="+- 0 9789 9766"/>
              <a:gd name="T3" fmla="*/ 9789 h 670"/>
              <a:gd name="T4" fmla="+- 0 22092 21734"/>
              <a:gd name="T5" fmla="*/ T4 w 359"/>
              <a:gd name="T6" fmla="+- 0 9777 9766"/>
              <a:gd name="T7" fmla="*/ 9777 h 670"/>
              <a:gd name="T8" fmla="+- 0 22092 21734"/>
              <a:gd name="T9" fmla="*/ T8 w 359"/>
              <a:gd name="T10" fmla="+- 0 9773 9766"/>
              <a:gd name="T11" fmla="*/ 9773 h 670"/>
              <a:gd name="T12" fmla="+- 0 22088 21734"/>
              <a:gd name="T13" fmla="*/ T12 w 359"/>
              <a:gd name="T14" fmla="+- 0 9766 9766"/>
              <a:gd name="T15" fmla="*/ 9766 h 670"/>
              <a:gd name="T16" fmla="+- 0 22070 21734"/>
              <a:gd name="T17" fmla="*/ T16 w 359"/>
              <a:gd name="T18" fmla="+- 0 9786 9766"/>
              <a:gd name="T19" fmla="*/ 9786 h 670"/>
              <a:gd name="T20" fmla="+- 0 22057 21734"/>
              <a:gd name="T21" fmla="*/ T20 w 359"/>
              <a:gd name="T22" fmla="+- 0 9800 9766"/>
              <a:gd name="T23" fmla="*/ 9800 h 670"/>
              <a:gd name="T24" fmla="+- 0 22046 21734"/>
              <a:gd name="T25" fmla="*/ T24 w 359"/>
              <a:gd name="T26" fmla="+- 0 9828 9766"/>
              <a:gd name="T27" fmla="*/ 9828 h 670"/>
              <a:gd name="T28" fmla="+- 0 22030 21734"/>
              <a:gd name="T29" fmla="*/ T28 w 359"/>
              <a:gd name="T30" fmla="+- 0 9870 9766"/>
              <a:gd name="T31" fmla="*/ 9870 h 670"/>
              <a:gd name="T32" fmla="+- 0 22018 21734"/>
              <a:gd name="T33" fmla="*/ T32 w 359"/>
              <a:gd name="T34" fmla="+- 0 9910 9766"/>
              <a:gd name="T35" fmla="*/ 9910 h 670"/>
              <a:gd name="T36" fmla="+- 0 22010 21734"/>
              <a:gd name="T37" fmla="*/ T36 w 359"/>
              <a:gd name="T38" fmla="+- 0 9954 9766"/>
              <a:gd name="T39" fmla="*/ 9954 h 670"/>
              <a:gd name="T40" fmla="+- 0 21999 21734"/>
              <a:gd name="T41" fmla="*/ T40 w 359"/>
              <a:gd name="T42" fmla="+- 0 10010 9766"/>
              <a:gd name="T43" fmla="*/ 10010 h 670"/>
              <a:gd name="T44" fmla="+- 0 21999 21734"/>
              <a:gd name="T45" fmla="*/ T44 w 359"/>
              <a:gd name="T46" fmla="+- 0 10067 9766"/>
              <a:gd name="T47" fmla="*/ 10067 h 670"/>
              <a:gd name="T48" fmla="+- 0 21999 21734"/>
              <a:gd name="T49" fmla="*/ T48 w 359"/>
              <a:gd name="T50" fmla="+- 0 10123 9766"/>
              <a:gd name="T51" fmla="*/ 10123 h 670"/>
              <a:gd name="T52" fmla="+- 0 21998 21734"/>
              <a:gd name="T53" fmla="*/ T52 w 359"/>
              <a:gd name="T54" fmla="+- 0 10227 9766"/>
              <a:gd name="T55" fmla="*/ 10227 h 670"/>
              <a:gd name="T56" fmla="+- 0 22000 21734"/>
              <a:gd name="T57" fmla="*/ T56 w 359"/>
              <a:gd name="T58" fmla="+- 0 10332 9766"/>
              <a:gd name="T59" fmla="*/ 10332 h 670"/>
              <a:gd name="T60" fmla="+- 0 21993 21734"/>
              <a:gd name="T61" fmla="*/ T60 w 359"/>
              <a:gd name="T62" fmla="+- 0 10435 9766"/>
              <a:gd name="T63" fmla="*/ 10435 h 670"/>
              <a:gd name="T64" fmla="+- 0 22000 21734"/>
              <a:gd name="T65" fmla="*/ T64 w 359"/>
              <a:gd name="T66" fmla="+- 0 10405 9766"/>
              <a:gd name="T67" fmla="*/ 10405 h 670"/>
              <a:gd name="T68" fmla="+- 0 22007 21734"/>
              <a:gd name="T69" fmla="*/ T68 w 359"/>
              <a:gd name="T70" fmla="+- 0 10375 9766"/>
              <a:gd name="T71" fmla="*/ 10375 h 670"/>
              <a:gd name="T72" fmla="+- 0 22015 21734"/>
              <a:gd name="T73" fmla="*/ T72 w 359"/>
              <a:gd name="T74" fmla="+- 0 10345 9766"/>
              <a:gd name="T75" fmla="*/ 10345 h 670"/>
              <a:gd name="T76" fmla="+- 0 22026 21734"/>
              <a:gd name="T77" fmla="*/ T76 w 359"/>
              <a:gd name="T78" fmla="+- 0 10303 9766"/>
              <a:gd name="T79" fmla="*/ 10303 h 670"/>
              <a:gd name="T80" fmla="+- 0 22037 21734"/>
              <a:gd name="T81" fmla="*/ T80 w 359"/>
              <a:gd name="T82" fmla="+- 0 10261 9766"/>
              <a:gd name="T83" fmla="*/ 10261 h 670"/>
              <a:gd name="T84" fmla="+- 0 22049 21734"/>
              <a:gd name="T85" fmla="*/ T84 w 359"/>
              <a:gd name="T86" fmla="+- 0 10219 9766"/>
              <a:gd name="T87" fmla="*/ 10219 h 670"/>
              <a:gd name="T88" fmla="+- 0 22055 21734"/>
              <a:gd name="T89" fmla="*/ T88 w 359"/>
              <a:gd name="T90" fmla="+- 0 10199 9766"/>
              <a:gd name="T91" fmla="*/ 10199 h 670"/>
              <a:gd name="T92" fmla="+- 0 22062 21734"/>
              <a:gd name="T93" fmla="*/ T92 w 359"/>
              <a:gd name="T94" fmla="+- 0 10190 9766"/>
              <a:gd name="T95" fmla="*/ 10190 h 670"/>
              <a:gd name="T96" fmla="+- 0 22071 21734"/>
              <a:gd name="T97" fmla="*/ T96 w 359"/>
              <a:gd name="T98" fmla="+- 0 10174 9766"/>
              <a:gd name="T99" fmla="*/ 10174 h 670"/>
              <a:gd name="T100" fmla="+- 0 22075 21734"/>
              <a:gd name="T101" fmla="*/ T100 w 359"/>
              <a:gd name="T102" fmla="+- 0 10195 9766"/>
              <a:gd name="T103" fmla="*/ 10195 h 670"/>
              <a:gd name="T104" fmla="+- 0 22076 21734"/>
              <a:gd name="T105" fmla="*/ T104 w 359"/>
              <a:gd name="T106" fmla="+- 0 10214 9766"/>
              <a:gd name="T107" fmla="*/ 10214 h 670"/>
              <a:gd name="T108" fmla="+- 0 22074 21734"/>
              <a:gd name="T109" fmla="*/ T108 w 359"/>
              <a:gd name="T110" fmla="+- 0 10236 9766"/>
              <a:gd name="T111" fmla="*/ 10236 h 670"/>
              <a:gd name="T112" fmla="+- 0 22072 21734"/>
              <a:gd name="T113" fmla="*/ T112 w 359"/>
              <a:gd name="T114" fmla="+- 0 10265 9766"/>
              <a:gd name="T115" fmla="*/ 10265 h 670"/>
              <a:gd name="T116" fmla="+- 0 22062 21734"/>
              <a:gd name="T117" fmla="*/ T116 w 359"/>
              <a:gd name="T118" fmla="+- 0 10274 9766"/>
              <a:gd name="T119" fmla="*/ 10274 h 670"/>
              <a:gd name="T120" fmla="+- 0 22033 21734"/>
              <a:gd name="T121" fmla="*/ T120 w 359"/>
              <a:gd name="T122" fmla="+- 0 10275 9766"/>
              <a:gd name="T123" fmla="*/ 10275 h 670"/>
              <a:gd name="T124" fmla="+- 0 22003 21734"/>
              <a:gd name="T125" fmla="*/ T124 w 359"/>
              <a:gd name="T126" fmla="+- 0 10276 9766"/>
              <a:gd name="T127" fmla="*/ 10276 h 670"/>
              <a:gd name="T128" fmla="+- 0 21944 21734"/>
              <a:gd name="T129" fmla="*/ T128 w 359"/>
              <a:gd name="T130" fmla="+- 0 10223 9766"/>
              <a:gd name="T131" fmla="*/ 10223 h 670"/>
              <a:gd name="T132" fmla="+- 0 21922 21734"/>
              <a:gd name="T133" fmla="*/ T132 w 359"/>
              <a:gd name="T134" fmla="+- 0 10207 9766"/>
              <a:gd name="T135" fmla="*/ 10207 h 670"/>
              <a:gd name="T136" fmla="+- 0 21878 21734"/>
              <a:gd name="T137" fmla="*/ T136 w 359"/>
              <a:gd name="T138" fmla="+- 0 10176 9766"/>
              <a:gd name="T139" fmla="*/ 10176 h 670"/>
              <a:gd name="T140" fmla="+- 0 21833 21734"/>
              <a:gd name="T141" fmla="*/ T140 w 359"/>
              <a:gd name="T142" fmla="+- 0 10144 9766"/>
              <a:gd name="T143" fmla="*/ 10144 h 670"/>
              <a:gd name="T144" fmla="+- 0 21787 21734"/>
              <a:gd name="T145" fmla="*/ T144 w 359"/>
              <a:gd name="T146" fmla="+- 0 10115 9766"/>
              <a:gd name="T147" fmla="*/ 10115 h 670"/>
              <a:gd name="T148" fmla="+- 0 21768 21734"/>
              <a:gd name="T149" fmla="*/ T148 w 359"/>
              <a:gd name="T150" fmla="+- 0 10103 9766"/>
              <a:gd name="T151" fmla="*/ 10103 h 670"/>
              <a:gd name="T152" fmla="+- 0 21751 21734"/>
              <a:gd name="T153" fmla="*/ T152 w 359"/>
              <a:gd name="T154" fmla="+- 0 10093 9766"/>
              <a:gd name="T155" fmla="*/ 10093 h 670"/>
              <a:gd name="T156" fmla="+- 0 21734 21734"/>
              <a:gd name="T157" fmla="*/ T156 w 359"/>
              <a:gd name="T158" fmla="+- 0 10080 9766"/>
              <a:gd name="T159" fmla="*/ 10080 h 67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359" h="670" extrusionOk="0">
                <a:moveTo>
                  <a:pt x="358" y="23"/>
                </a:moveTo>
                <a:cubicBezTo>
                  <a:pt x="358" y="11"/>
                  <a:pt x="358" y="7"/>
                  <a:pt x="354" y="0"/>
                </a:cubicBezTo>
                <a:cubicBezTo>
                  <a:pt x="336" y="20"/>
                  <a:pt x="323" y="34"/>
                  <a:pt x="312" y="62"/>
                </a:cubicBezTo>
                <a:cubicBezTo>
                  <a:pt x="296" y="104"/>
                  <a:pt x="284" y="144"/>
                  <a:pt x="276" y="188"/>
                </a:cubicBezTo>
                <a:cubicBezTo>
                  <a:pt x="265" y="244"/>
                  <a:pt x="265" y="301"/>
                  <a:pt x="265" y="357"/>
                </a:cubicBezTo>
                <a:cubicBezTo>
                  <a:pt x="264" y="461"/>
                  <a:pt x="266" y="566"/>
                  <a:pt x="259" y="669"/>
                </a:cubicBezTo>
                <a:cubicBezTo>
                  <a:pt x="266" y="639"/>
                  <a:pt x="273" y="609"/>
                  <a:pt x="281" y="579"/>
                </a:cubicBezTo>
                <a:cubicBezTo>
                  <a:pt x="292" y="537"/>
                  <a:pt x="303" y="495"/>
                  <a:pt x="315" y="453"/>
                </a:cubicBezTo>
                <a:cubicBezTo>
                  <a:pt x="321" y="433"/>
                  <a:pt x="328" y="424"/>
                  <a:pt x="337" y="408"/>
                </a:cubicBezTo>
                <a:cubicBezTo>
                  <a:pt x="341" y="429"/>
                  <a:pt x="342" y="448"/>
                  <a:pt x="340" y="470"/>
                </a:cubicBezTo>
                <a:cubicBezTo>
                  <a:pt x="338" y="499"/>
                  <a:pt x="328" y="508"/>
                  <a:pt x="299" y="509"/>
                </a:cubicBezTo>
                <a:cubicBezTo>
                  <a:pt x="269" y="510"/>
                  <a:pt x="210" y="457"/>
                  <a:pt x="188" y="441"/>
                </a:cubicBezTo>
                <a:cubicBezTo>
                  <a:pt x="144" y="410"/>
                  <a:pt x="99" y="378"/>
                  <a:pt x="53" y="349"/>
                </a:cubicBezTo>
                <a:cubicBezTo>
                  <a:pt x="34" y="337"/>
                  <a:pt x="17" y="327"/>
                  <a:pt x="0" y="314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1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734300" y="3437335"/>
            <a:ext cx="171450" cy="138113"/>
          </a:xfrm>
          <a:custGeom>
            <a:avLst/>
            <a:gdLst>
              <a:gd name="T0" fmla="+- 0 21727 21484"/>
              <a:gd name="T1" fmla="*/ T0 w 478"/>
              <a:gd name="T2" fmla="+- 0 13242 12733"/>
              <a:gd name="T3" fmla="*/ 13242 h 510"/>
              <a:gd name="T4" fmla="+- 0 21731 21484"/>
              <a:gd name="T5" fmla="*/ T4 w 478"/>
              <a:gd name="T6" fmla="+- 0 13232 12733"/>
              <a:gd name="T7" fmla="*/ 13232 h 510"/>
              <a:gd name="T8" fmla="+- 0 21730 21484"/>
              <a:gd name="T9" fmla="*/ T8 w 478"/>
              <a:gd name="T10" fmla="+- 0 13238 12733"/>
              <a:gd name="T11" fmla="*/ 13238 h 510"/>
              <a:gd name="T12" fmla="+- 0 21743 21484"/>
              <a:gd name="T13" fmla="*/ T12 w 478"/>
              <a:gd name="T14" fmla="+- 0 13206 12733"/>
              <a:gd name="T15" fmla="*/ 13206 h 510"/>
              <a:gd name="T16" fmla="+- 0 21754 21484"/>
              <a:gd name="T17" fmla="*/ T16 w 478"/>
              <a:gd name="T18" fmla="+- 0 13177 12733"/>
              <a:gd name="T19" fmla="*/ 13177 h 510"/>
              <a:gd name="T20" fmla="+- 0 21763 21484"/>
              <a:gd name="T21" fmla="*/ T20 w 478"/>
              <a:gd name="T22" fmla="+- 0 13149 12733"/>
              <a:gd name="T23" fmla="*/ 13149 h 510"/>
              <a:gd name="T24" fmla="+- 0 21770 21484"/>
              <a:gd name="T25" fmla="*/ T24 w 478"/>
              <a:gd name="T26" fmla="+- 0 13119 12733"/>
              <a:gd name="T27" fmla="*/ 13119 h 510"/>
              <a:gd name="T28" fmla="+- 0 21782 21484"/>
              <a:gd name="T29" fmla="*/ T28 w 478"/>
              <a:gd name="T30" fmla="+- 0 13069 12733"/>
              <a:gd name="T31" fmla="*/ 13069 h 510"/>
              <a:gd name="T32" fmla="+- 0 21792 21484"/>
              <a:gd name="T33" fmla="*/ T32 w 478"/>
              <a:gd name="T34" fmla="+- 0 13019 12733"/>
              <a:gd name="T35" fmla="*/ 13019 h 510"/>
              <a:gd name="T36" fmla="+- 0 21793 21484"/>
              <a:gd name="T37" fmla="*/ T36 w 478"/>
              <a:gd name="T38" fmla="+- 0 12968 12733"/>
              <a:gd name="T39" fmla="*/ 12968 h 510"/>
              <a:gd name="T40" fmla="+- 0 21794 21484"/>
              <a:gd name="T41" fmla="*/ T40 w 478"/>
              <a:gd name="T42" fmla="+- 0 12920 12733"/>
              <a:gd name="T43" fmla="*/ 12920 h 510"/>
              <a:gd name="T44" fmla="+- 0 21790 21484"/>
              <a:gd name="T45" fmla="*/ T44 w 478"/>
              <a:gd name="T46" fmla="+- 0 12876 12733"/>
              <a:gd name="T47" fmla="*/ 12876 h 510"/>
              <a:gd name="T48" fmla="+- 0 21783 21484"/>
              <a:gd name="T49" fmla="*/ T48 w 478"/>
              <a:gd name="T50" fmla="+- 0 12829 12733"/>
              <a:gd name="T51" fmla="*/ 12829 h 510"/>
              <a:gd name="T52" fmla="+- 0 21781 21484"/>
              <a:gd name="T53" fmla="*/ T52 w 478"/>
              <a:gd name="T54" fmla="+- 0 12815 12733"/>
              <a:gd name="T55" fmla="*/ 12815 h 510"/>
              <a:gd name="T56" fmla="+- 0 21780 21484"/>
              <a:gd name="T57" fmla="*/ T56 w 478"/>
              <a:gd name="T58" fmla="+- 0 12801 12733"/>
              <a:gd name="T59" fmla="*/ 12801 h 510"/>
              <a:gd name="T60" fmla="+- 0 21779 21484"/>
              <a:gd name="T61" fmla="*/ T60 w 478"/>
              <a:gd name="T62" fmla="+- 0 12787 12733"/>
              <a:gd name="T63" fmla="*/ 12787 h 510"/>
              <a:gd name="T64" fmla="+- 0 21798 21484"/>
              <a:gd name="T65" fmla="*/ T64 w 478"/>
              <a:gd name="T66" fmla="+- 0 12798 12733"/>
              <a:gd name="T67" fmla="*/ 12798 h 510"/>
              <a:gd name="T68" fmla="+- 0 21813 21484"/>
              <a:gd name="T69" fmla="*/ T68 w 478"/>
              <a:gd name="T70" fmla="+- 0 12806 12733"/>
              <a:gd name="T71" fmla="*/ 12806 h 510"/>
              <a:gd name="T72" fmla="+- 0 21829 21484"/>
              <a:gd name="T73" fmla="*/ T72 w 478"/>
              <a:gd name="T74" fmla="+- 0 12825 12733"/>
              <a:gd name="T75" fmla="*/ 12825 h 510"/>
              <a:gd name="T76" fmla="+- 0 21855 21484"/>
              <a:gd name="T77" fmla="*/ T76 w 478"/>
              <a:gd name="T78" fmla="+- 0 12854 12733"/>
              <a:gd name="T79" fmla="*/ 12854 h 510"/>
              <a:gd name="T80" fmla="+- 0 21884 21484"/>
              <a:gd name="T81" fmla="*/ T80 w 478"/>
              <a:gd name="T82" fmla="+- 0 12884 12733"/>
              <a:gd name="T83" fmla="*/ 12884 h 510"/>
              <a:gd name="T84" fmla="+- 0 21906 21484"/>
              <a:gd name="T85" fmla="*/ T84 w 478"/>
              <a:gd name="T86" fmla="+- 0 12916 12733"/>
              <a:gd name="T87" fmla="*/ 12916 h 510"/>
              <a:gd name="T88" fmla="+- 0 21926 21484"/>
              <a:gd name="T89" fmla="*/ T88 w 478"/>
              <a:gd name="T90" fmla="+- 0 12945 12733"/>
              <a:gd name="T91" fmla="*/ 12945 h 510"/>
              <a:gd name="T92" fmla="+- 0 21945 21484"/>
              <a:gd name="T93" fmla="*/ T92 w 478"/>
              <a:gd name="T94" fmla="+- 0 12977 12733"/>
              <a:gd name="T95" fmla="*/ 12977 h 510"/>
              <a:gd name="T96" fmla="+- 0 21961 21484"/>
              <a:gd name="T97" fmla="*/ T96 w 478"/>
              <a:gd name="T98" fmla="+- 0 13008 12733"/>
              <a:gd name="T99" fmla="*/ 13008 h 510"/>
              <a:gd name="T100" fmla="+- 0 21939 21484"/>
              <a:gd name="T101" fmla="*/ T100 w 478"/>
              <a:gd name="T102" fmla="+- 0 12952 12733"/>
              <a:gd name="T103" fmla="*/ 12952 h 510"/>
              <a:gd name="T104" fmla="+- 0 21913 21484"/>
              <a:gd name="T105" fmla="*/ T104 w 478"/>
              <a:gd name="T106" fmla="+- 0 12900 12733"/>
              <a:gd name="T107" fmla="*/ 12900 h 510"/>
              <a:gd name="T108" fmla="+- 0 21878 21484"/>
              <a:gd name="T109" fmla="*/ T108 w 478"/>
              <a:gd name="T110" fmla="+- 0 12852 12733"/>
              <a:gd name="T111" fmla="*/ 12852 h 510"/>
              <a:gd name="T112" fmla="+- 0 21847 21484"/>
              <a:gd name="T113" fmla="*/ T112 w 478"/>
              <a:gd name="T114" fmla="+- 0 12810 12733"/>
              <a:gd name="T115" fmla="*/ 12810 h 510"/>
              <a:gd name="T116" fmla="+- 0 21803 21484"/>
              <a:gd name="T117" fmla="*/ T116 w 478"/>
              <a:gd name="T118" fmla="+- 0 12785 12733"/>
              <a:gd name="T119" fmla="*/ 12785 h 510"/>
              <a:gd name="T120" fmla="+- 0 21755 21484"/>
              <a:gd name="T121" fmla="*/ T120 w 478"/>
              <a:gd name="T122" fmla="+- 0 12765 12733"/>
              <a:gd name="T123" fmla="*/ 12765 h 510"/>
              <a:gd name="T124" fmla="+- 0 21705 21484"/>
              <a:gd name="T125" fmla="*/ T124 w 478"/>
              <a:gd name="T126" fmla="+- 0 12744 12733"/>
              <a:gd name="T127" fmla="*/ 12744 h 510"/>
              <a:gd name="T128" fmla="+- 0 21651 21484"/>
              <a:gd name="T129" fmla="*/ T128 w 478"/>
              <a:gd name="T130" fmla="+- 0 12731 12733"/>
              <a:gd name="T131" fmla="*/ 12731 h 510"/>
              <a:gd name="T132" fmla="+- 0 21596 21484"/>
              <a:gd name="T133" fmla="*/ T132 w 478"/>
              <a:gd name="T134" fmla="+- 0 12735 12733"/>
              <a:gd name="T135" fmla="*/ 12735 h 510"/>
              <a:gd name="T136" fmla="+- 0 21560 21484"/>
              <a:gd name="T137" fmla="*/ T136 w 478"/>
              <a:gd name="T138" fmla="+- 0 12737 12733"/>
              <a:gd name="T139" fmla="*/ 12737 h 510"/>
              <a:gd name="T140" fmla="+- 0 21512 21484"/>
              <a:gd name="T141" fmla="*/ T140 w 478"/>
              <a:gd name="T142" fmla="+- 0 12743 12733"/>
              <a:gd name="T143" fmla="*/ 12743 h 510"/>
              <a:gd name="T144" fmla="+- 0 21491 21484"/>
              <a:gd name="T145" fmla="*/ T144 w 478"/>
              <a:gd name="T146" fmla="+- 0 12778 12733"/>
              <a:gd name="T147" fmla="*/ 12778 h 510"/>
              <a:gd name="T148" fmla="+- 0 21489 21484"/>
              <a:gd name="T149" fmla="*/ T148 w 478"/>
              <a:gd name="T150" fmla="+- 0 12786 12733"/>
              <a:gd name="T151" fmla="*/ 12786 h 510"/>
              <a:gd name="T152" fmla="+- 0 21486 21484"/>
              <a:gd name="T153" fmla="*/ T152 w 478"/>
              <a:gd name="T154" fmla="+- 0 12794 12733"/>
              <a:gd name="T155" fmla="*/ 12794 h 510"/>
              <a:gd name="T156" fmla="+- 0 21484 21484"/>
              <a:gd name="T157" fmla="*/ T156 w 478"/>
              <a:gd name="T158" fmla="+- 0 12802 12733"/>
              <a:gd name="T159" fmla="*/ 12802 h 51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478" h="510" extrusionOk="0">
                <a:moveTo>
                  <a:pt x="243" y="509"/>
                </a:moveTo>
                <a:cubicBezTo>
                  <a:pt x="247" y="499"/>
                  <a:pt x="246" y="505"/>
                  <a:pt x="259" y="473"/>
                </a:cubicBezTo>
                <a:cubicBezTo>
                  <a:pt x="270" y="444"/>
                  <a:pt x="279" y="416"/>
                  <a:pt x="286" y="386"/>
                </a:cubicBezTo>
                <a:cubicBezTo>
                  <a:pt x="298" y="336"/>
                  <a:pt x="308" y="286"/>
                  <a:pt x="309" y="235"/>
                </a:cubicBezTo>
                <a:cubicBezTo>
                  <a:pt x="310" y="187"/>
                  <a:pt x="306" y="143"/>
                  <a:pt x="299" y="96"/>
                </a:cubicBezTo>
                <a:cubicBezTo>
                  <a:pt x="297" y="82"/>
                  <a:pt x="296" y="68"/>
                  <a:pt x="295" y="54"/>
                </a:cubicBezTo>
                <a:cubicBezTo>
                  <a:pt x="314" y="65"/>
                  <a:pt x="329" y="73"/>
                  <a:pt x="345" y="92"/>
                </a:cubicBezTo>
                <a:cubicBezTo>
                  <a:pt x="371" y="121"/>
                  <a:pt x="400" y="151"/>
                  <a:pt x="422" y="183"/>
                </a:cubicBezTo>
                <a:cubicBezTo>
                  <a:pt x="442" y="212"/>
                  <a:pt x="461" y="244"/>
                  <a:pt x="477" y="275"/>
                </a:cubicBezTo>
                <a:cubicBezTo>
                  <a:pt x="455" y="219"/>
                  <a:pt x="429" y="167"/>
                  <a:pt x="394" y="119"/>
                </a:cubicBezTo>
                <a:cubicBezTo>
                  <a:pt x="363" y="77"/>
                  <a:pt x="319" y="52"/>
                  <a:pt x="271" y="32"/>
                </a:cubicBezTo>
                <a:cubicBezTo>
                  <a:pt x="221" y="11"/>
                  <a:pt x="167" y="-2"/>
                  <a:pt x="112" y="2"/>
                </a:cubicBezTo>
                <a:cubicBezTo>
                  <a:pt x="76" y="4"/>
                  <a:pt x="28" y="10"/>
                  <a:pt x="7" y="45"/>
                </a:cubicBezTo>
                <a:cubicBezTo>
                  <a:pt x="5" y="53"/>
                  <a:pt x="2" y="61"/>
                  <a:pt x="0" y="69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9 at 9.31.03 AM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DDE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65600"/>
            <a:ext cx="8044055" cy="39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1529" y="362701"/>
            <a:ext cx="4721214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 smtClean="0"/>
              <a:t>Shumow</a:t>
            </a:r>
            <a:r>
              <a:rPr lang="en-US" sz="2400" dirty="0" smtClean="0"/>
              <a:t> and Ferguson’s conclusion:</a:t>
            </a:r>
            <a:endParaRPr lang="en-US" sz="2400" dirty="0"/>
          </a:p>
        </p:txBody>
      </p:sp>
      <p:sp>
        <p:nvSpPr>
          <p:cNvPr id="25602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082676" y="1620441"/>
            <a:ext cx="206375" cy="638175"/>
          </a:xfrm>
          <a:custGeom>
            <a:avLst/>
            <a:gdLst>
              <a:gd name="T0" fmla="+- 0 3550 3007"/>
              <a:gd name="T1" fmla="*/ T0 w 574"/>
              <a:gd name="T2" fmla="+- 0 6000 6000"/>
              <a:gd name="T3" fmla="*/ 6000 h 2367"/>
              <a:gd name="T4" fmla="+- 0 3563 3007"/>
              <a:gd name="T5" fmla="*/ T4 w 574"/>
              <a:gd name="T6" fmla="+- 0 6004 6000"/>
              <a:gd name="T7" fmla="*/ 6004 h 2367"/>
              <a:gd name="T8" fmla="+- 0 3566 3007"/>
              <a:gd name="T9" fmla="*/ T8 w 574"/>
              <a:gd name="T10" fmla="+- 0 6004 6000"/>
              <a:gd name="T11" fmla="*/ 6004 h 2367"/>
              <a:gd name="T12" fmla="+- 0 3573 3007"/>
              <a:gd name="T13" fmla="*/ T12 w 574"/>
              <a:gd name="T14" fmla="+- 0 6010 6000"/>
              <a:gd name="T15" fmla="*/ 6010 h 2367"/>
              <a:gd name="T16" fmla="+- 0 3556 3007"/>
              <a:gd name="T17" fmla="*/ T16 w 574"/>
              <a:gd name="T18" fmla="+- 0 6039 6000"/>
              <a:gd name="T19" fmla="*/ 6039 h 2367"/>
              <a:gd name="T20" fmla="+- 0 3568 3007"/>
              <a:gd name="T21" fmla="*/ T20 w 574"/>
              <a:gd name="T22" fmla="+- 0 6052 6000"/>
              <a:gd name="T23" fmla="*/ 6052 h 2367"/>
              <a:gd name="T24" fmla="+- 0 3524 3007"/>
              <a:gd name="T25" fmla="*/ T24 w 574"/>
              <a:gd name="T26" fmla="+- 0 6078 6000"/>
              <a:gd name="T27" fmla="*/ 6078 h 2367"/>
              <a:gd name="T28" fmla="+- 0 3487 3007"/>
              <a:gd name="T29" fmla="*/ T28 w 574"/>
              <a:gd name="T30" fmla="+- 0 6100 6000"/>
              <a:gd name="T31" fmla="*/ 6100 h 2367"/>
              <a:gd name="T32" fmla="+- 0 3442 3007"/>
              <a:gd name="T33" fmla="*/ T32 w 574"/>
              <a:gd name="T34" fmla="+- 0 6110 6000"/>
              <a:gd name="T35" fmla="*/ 6110 h 2367"/>
              <a:gd name="T36" fmla="+- 0 3403 3007"/>
              <a:gd name="T37" fmla="*/ T36 w 574"/>
              <a:gd name="T38" fmla="+- 0 6129 6000"/>
              <a:gd name="T39" fmla="*/ 6129 h 2367"/>
              <a:gd name="T40" fmla="+- 0 3330 3007"/>
              <a:gd name="T41" fmla="*/ T40 w 574"/>
              <a:gd name="T42" fmla="+- 0 6164 6000"/>
              <a:gd name="T43" fmla="*/ 6164 h 2367"/>
              <a:gd name="T44" fmla="+- 0 3281 3007"/>
              <a:gd name="T45" fmla="*/ T44 w 574"/>
              <a:gd name="T46" fmla="+- 0 6203 6000"/>
              <a:gd name="T47" fmla="*/ 6203 h 2367"/>
              <a:gd name="T48" fmla="+- 0 3253 3007"/>
              <a:gd name="T49" fmla="*/ T48 w 574"/>
              <a:gd name="T50" fmla="+- 0 6281 6000"/>
              <a:gd name="T51" fmla="*/ 6281 h 2367"/>
              <a:gd name="T52" fmla="+- 0 3205 3007"/>
              <a:gd name="T53" fmla="*/ T52 w 574"/>
              <a:gd name="T54" fmla="+- 0 6417 6000"/>
              <a:gd name="T55" fmla="*/ 6417 h 2367"/>
              <a:gd name="T56" fmla="+- 0 3187 3007"/>
              <a:gd name="T57" fmla="*/ T56 w 574"/>
              <a:gd name="T58" fmla="+- 0 6571 6000"/>
              <a:gd name="T59" fmla="*/ 6571 h 2367"/>
              <a:gd name="T60" fmla="+- 0 3145 3007"/>
              <a:gd name="T61" fmla="*/ T60 w 574"/>
              <a:gd name="T62" fmla="+- 0 6710 6000"/>
              <a:gd name="T63" fmla="*/ 6710 h 2367"/>
              <a:gd name="T64" fmla="+- 0 3022 3007"/>
              <a:gd name="T65" fmla="*/ T64 w 574"/>
              <a:gd name="T66" fmla="+- 0 7115 6000"/>
              <a:gd name="T67" fmla="*/ 7115 h 2367"/>
              <a:gd name="T68" fmla="+- 0 3014 3007"/>
              <a:gd name="T69" fmla="*/ T68 w 574"/>
              <a:gd name="T70" fmla="+- 0 7532 6000"/>
              <a:gd name="T71" fmla="*/ 7532 h 2367"/>
              <a:gd name="T72" fmla="+- 0 3008 3007"/>
              <a:gd name="T73" fmla="*/ T72 w 574"/>
              <a:gd name="T74" fmla="+- 0 7951 6000"/>
              <a:gd name="T75" fmla="*/ 7951 h 2367"/>
              <a:gd name="T76" fmla="+- 0 3007 3007"/>
              <a:gd name="T77" fmla="*/ T76 w 574"/>
              <a:gd name="T78" fmla="+- 0 8052 6000"/>
              <a:gd name="T79" fmla="*/ 8052 h 2367"/>
              <a:gd name="T80" fmla="+- 0 2974 3007"/>
              <a:gd name="T81" fmla="*/ T80 w 574"/>
              <a:gd name="T82" fmla="+- 0 8249 6000"/>
              <a:gd name="T83" fmla="*/ 8249 h 2367"/>
              <a:gd name="T84" fmla="+- 0 3034 3007"/>
              <a:gd name="T85" fmla="*/ T84 w 574"/>
              <a:gd name="T86" fmla="+- 0 8342 6000"/>
              <a:gd name="T87" fmla="*/ 8342 h 2367"/>
              <a:gd name="T88" fmla="+- 0 3049 3007"/>
              <a:gd name="T89" fmla="*/ T88 w 574"/>
              <a:gd name="T90" fmla="+- 0 8366 6000"/>
              <a:gd name="T91" fmla="*/ 8366 h 2367"/>
              <a:gd name="T92" fmla="+- 0 3056 3007"/>
              <a:gd name="T93" fmla="*/ T92 w 574"/>
              <a:gd name="T94" fmla="+- 0 8366 6000"/>
              <a:gd name="T95" fmla="*/ 8366 h 2367"/>
              <a:gd name="T96" fmla="+- 0 3082 3007"/>
              <a:gd name="T97" fmla="*/ T96 w 574"/>
              <a:gd name="T98" fmla="+- 0 8364 6000"/>
              <a:gd name="T99" fmla="*/ 8364 h 2367"/>
              <a:gd name="T100" fmla="+- 0 3144 3007"/>
              <a:gd name="T101" fmla="*/ T100 w 574"/>
              <a:gd name="T102" fmla="+- 0 8360 6000"/>
              <a:gd name="T103" fmla="*/ 8360 h 2367"/>
              <a:gd name="T104" fmla="+- 0 3181 3007"/>
              <a:gd name="T105" fmla="*/ T104 w 574"/>
              <a:gd name="T106" fmla="+- 0 8276 6000"/>
              <a:gd name="T107" fmla="*/ 8276 h 2367"/>
              <a:gd name="T108" fmla="+- 0 3259 3007"/>
              <a:gd name="T109" fmla="*/ T108 w 574"/>
              <a:gd name="T110" fmla="+- 0 8282 6000"/>
              <a:gd name="T111" fmla="*/ 8282 h 2367"/>
              <a:gd name="T112" fmla="+- 0 3301 3007"/>
              <a:gd name="T113" fmla="*/ T112 w 574"/>
              <a:gd name="T114" fmla="+- 0 8285 6000"/>
              <a:gd name="T115" fmla="*/ 8285 h 2367"/>
              <a:gd name="T116" fmla="+- 0 3327 3007"/>
              <a:gd name="T117" fmla="*/ T116 w 574"/>
              <a:gd name="T118" fmla="+- 0 8308 6000"/>
              <a:gd name="T119" fmla="*/ 8308 h 2367"/>
              <a:gd name="T120" fmla="+- 0 3364 3007"/>
              <a:gd name="T121" fmla="*/ T120 w 574"/>
              <a:gd name="T122" fmla="+- 0 8322 6000"/>
              <a:gd name="T123" fmla="*/ 8322 h 236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574" h="2367" extrusionOk="0">
                <a:moveTo>
                  <a:pt x="543" y="0"/>
                </a:moveTo>
                <a:cubicBezTo>
                  <a:pt x="556" y="4"/>
                  <a:pt x="559" y="4"/>
                  <a:pt x="566" y="10"/>
                </a:cubicBezTo>
                <a:cubicBezTo>
                  <a:pt x="549" y="39"/>
                  <a:pt x="561" y="52"/>
                  <a:pt x="517" y="78"/>
                </a:cubicBezTo>
                <a:cubicBezTo>
                  <a:pt x="480" y="100"/>
                  <a:pt x="435" y="110"/>
                  <a:pt x="396" y="129"/>
                </a:cubicBezTo>
                <a:cubicBezTo>
                  <a:pt x="323" y="164"/>
                  <a:pt x="274" y="203"/>
                  <a:pt x="246" y="281"/>
                </a:cubicBezTo>
                <a:cubicBezTo>
                  <a:pt x="198" y="417"/>
                  <a:pt x="180" y="571"/>
                  <a:pt x="138" y="710"/>
                </a:cubicBezTo>
                <a:cubicBezTo>
                  <a:pt x="15" y="1115"/>
                  <a:pt x="7" y="1532"/>
                  <a:pt x="1" y="1951"/>
                </a:cubicBezTo>
                <a:cubicBezTo>
                  <a:pt x="0" y="2052"/>
                  <a:pt x="-33" y="2249"/>
                  <a:pt x="27" y="2342"/>
                </a:cubicBezTo>
                <a:cubicBezTo>
                  <a:pt x="42" y="2366"/>
                  <a:pt x="49" y="2366"/>
                  <a:pt x="75" y="2364"/>
                </a:cubicBezTo>
                <a:cubicBezTo>
                  <a:pt x="137" y="2360"/>
                  <a:pt x="174" y="2276"/>
                  <a:pt x="252" y="2282"/>
                </a:cubicBezTo>
                <a:cubicBezTo>
                  <a:pt x="294" y="2285"/>
                  <a:pt x="320" y="2308"/>
                  <a:pt x="357" y="2322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4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6445" y="2433251"/>
            <a:ext cx="3331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2013 Intelligence Budget Request</a:t>
            </a:r>
          </a:p>
        </p:txBody>
      </p:sp>
      <p:pic>
        <p:nvPicPr>
          <p:cNvPr id="7" name="Picture 6" descr="Screen Shot 2013-10-09 at 9.15.07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333" r="1592" b="23387"/>
          <a:stretch/>
        </p:blipFill>
        <p:spPr>
          <a:xfrm>
            <a:off x="96762" y="81641"/>
            <a:ext cx="8274158" cy="457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438401" y="1600201"/>
            <a:ext cx="6470953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Snowden Leak (5 September 2013)</a:t>
            </a:r>
          </a:p>
          <a:p>
            <a:pPr algn="ctr"/>
            <a:r>
              <a:rPr lang="en-US" sz="2800" b="1" dirty="0" smtClean="0"/>
              <a:t>2013 </a:t>
            </a:r>
            <a:r>
              <a:rPr lang="en-US" sz="2800" b="1" dirty="0"/>
              <a:t>Intelligence Budget </a:t>
            </a:r>
            <a:r>
              <a:rPr lang="en-US" sz="2800" b="1" dirty="0" smtClean="0"/>
              <a:t>Request ($250M)</a:t>
            </a:r>
            <a:endParaRPr lang="en-US" sz="2800" b="1" dirty="0"/>
          </a:p>
        </p:txBody>
      </p:sp>
      <p:sp>
        <p:nvSpPr>
          <p:cNvPr id="26626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52764" y="4471987"/>
            <a:ext cx="2706687" cy="44054"/>
          </a:xfrm>
          <a:custGeom>
            <a:avLst/>
            <a:gdLst>
              <a:gd name="T0" fmla="+- 0 8480 8480"/>
              <a:gd name="T1" fmla="*/ T0 w 7519"/>
              <a:gd name="T2" fmla="+- 0 16640 16563"/>
              <a:gd name="T3" fmla="*/ 16640 h 161"/>
              <a:gd name="T4" fmla="+- 0 8503 8480"/>
              <a:gd name="T5" fmla="*/ T4 w 7519"/>
              <a:gd name="T6" fmla="+- 0 16633 16563"/>
              <a:gd name="T7" fmla="*/ 16633 h 161"/>
              <a:gd name="T8" fmla="+- 0 8537 8480"/>
              <a:gd name="T9" fmla="*/ T8 w 7519"/>
              <a:gd name="T10" fmla="+- 0 16617 16563"/>
              <a:gd name="T11" fmla="*/ 16617 h 161"/>
              <a:gd name="T12" fmla="+- 0 8566 8480"/>
              <a:gd name="T13" fmla="*/ T12 w 7519"/>
              <a:gd name="T14" fmla="+- 0 16610 16563"/>
              <a:gd name="T15" fmla="*/ 16610 h 161"/>
              <a:gd name="T16" fmla="+- 0 8608 8480"/>
              <a:gd name="T17" fmla="*/ T16 w 7519"/>
              <a:gd name="T18" fmla="+- 0 16599 16563"/>
              <a:gd name="T19" fmla="*/ 16599 h 161"/>
              <a:gd name="T20" fmla="+- 0 8649 8480"/>
              <a:gd name="T21" fmla="*/ T20 w 7519"/>
              <a:gd name="T22" fmla="+- 0 16591 16563"/>
              <a:gd name="T23" fmla="*/ 16591 h 161"/>
              <a:gd name="T24" fmla="+- 0 8691 8480"/>
              <a:gd name="T25" fmla="*/ T24 w 7519"/>
              <a:gd name="T26" fmla="+- 0 16583 16563"/>
              <a:gd name="T27" fmla="*/ 16583 h 161"/>
              <a:gd name="T28" fmla="+- 0 8748 8480"/>
              <a:gd name="T29" fmla="*/ T28 w 7519"/>
              <a:gd name="T30" fmla="+- 0 16572 16563"/>
              <a:gd name="T31" fmla="*/ 16572 h 161"/>
              <a:gd name="T32" fmla="+- 0 8803 8480"/>
              <a:gd name="T33" fmla="*/ T32 w 7519"/>
              <a:gd name="T34" fmla="+- 0 16568 16563"/>
              <a:gd name="T35" fmla="*/ 16568 h 161"/>
              <a:gd name="T36" fmla="+- 0 8861 8480"/>
              <a:gd name="T37" fmla="*/ T36 w 7519"/>
              <a:gd name="T38" fmla="+- 0 16565 16563"/>
              <a:gd name="T39" fmla="*/ 16565 h 161"/>
              <a:gd name="T40" fmla="+- 0 9665 8480"/>
              <a:gd name="T41" fmla="*/ T40 w 7519"/>
              <a:gd name="T42" fmla="+- 0 16527 16563"/>
              <a:gd name="T43" fmla="*/ 16527 h 161"/>
              <a:gd name="T44" fmla="+- 0 10494 8480"/>
              <a:gd name="T45" fmla="*/ T44 w 7519"/>
              <a:gd name="T46" fmla="+- 0 16699 16563"/>
              <a:gd name="T47" fmla="*/ 16699 h 161"/>
              <a:gd name="T48" fmla="+- 0 11301 8480"/>
              <a:gd name="T49" fmla="*/ T48 w 7519"/>
              <a:gd name="T50" fmla="+- 0 16718 16563"/>
              <a:gd name="T51" fmla="*/ 16718 h 161"/>
              <a:gd name="T52" fmla="+- 0 11966 8480"/>
              <a:gd name="T53" fmla="*/ T52 w 7519"/>
              <a:gd name="T54" fmla="+- 0 16734 16563"/>
              <a:gd name="T55" fmla="*/ 16734 h 161"/>
              <a:gd name="T56" fmla="+- 0 12613 8480"/>
              <a:gd name="T57" fmla="*/ T56 w 7519"/>
              <a:gd name="T58" fmla="+- 0 16691 16563"/>
              <a:gd name="T59" fmla="*/ 16691 h 161"/>
              <a:gd name="T60" fmla="+- 0 13274 8480"/>
              <a:gd name="T61" fmla="*/ T60 w 7519"/>
              <a:gd name="T62" fmla="+- 0 16619 16563"/>
              <a:gd name="T63" fmla="*/ 16619 h 161"/>
              <a:gd name="T64" fmla="+- 0 13925 8480"/>
              <a:gd name="T65" fmla="*/ T64 w 7519"/>
              <a:gd name="T66" fmla="+- 0 16548 16563"/>
              <a:gd name="T67" fmla="*/ 16548 h 161"/>
              <a:gd name="T68" fmla="+- 0 14603 8480"/>
              <a:gd name="T69" fmla="*/ T68 w 7519"/>
              <a:gd name="T70" fmla="+- 0 16548 16563"/>
              <a:gd name="T71" fmla="*/ 16548 h 161"/>
              <a:gd name="T72" fmla="+- 0 15257 8480"/>
              <a:gd name="T73" fmla="*/ T72 w 7519"/>
              <a:gd name="T74" fmla="+- 0 16580 16563"/>
              <a:gd name="T75" fmla="*/ 16580 h 161"/>
              <a:gd name="T76" fmla="+- 0 15507 8480"/>
              <a:gd name="T77" fmla="*/ T76 w 7519"/>
              <a:gd name="T78" fmla="+- 0 16592 16563"/>
              <a:gd name="T79" fmla="*/ 16592 h 161"/>
              <a:gd name="T80" fmla="+- 0 15749 8480"/>
              <a:gd name="T81" fmla="*/ T80 w 7519"/>
              <a:gd name="T82" fmla="+- 0 16627 16563"/>
              <a:gd name="T83" fmla="*/ 16627 h 161"/>
              <a:gd name="T84" fmla="+- 0 15998 8480"/>
              <a:gd name="T85" fmla="*/ T84 w 7519"/>
              <a:gd name="T86" fmla="+- 0 16610 16563"/>
              <a:gd name="T87" fmla="*/ 16610 h 16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7519" h="161" extrusionOk="0">
                <a:moveTo>
                  <a:pt x="0" y="77"/>
                </a:moveTo>
                <a:cubicBezTo>
                  <a:pt x="23" y="70"/>
                  <a:pt x="57" y="54"/>
                  <a:pt x="86" y="47"/>
                </a:cubicBezTo>
                <a:cubicBezTo>
                  <a:pt x="128" y="36"/>
                  <a:pt x="169" y="28"/>
                  <a:pt x="211" y="20"/>
                </a:cubicBezTo>
                <a:cubicBezTo>
                  <a:pt x="268" y="9"/>
                  <a:pt x="323" y="5"/>
                  <a:pt x="381" y="2"/>
                </a:cubicBezTo>
                <a:cubicBezTo>
                  <a:pt x="1185" y="-36"/>
                  <a:pt x="2014" y="136"/>
                  <a:pt x="2821" y="155"/>
                </a:cubicBezTo>
                <a:cubicBezTo>
                  <a:pt x="3486" y="171"/>
                  <a:pt x="4133" y="128"/>
                  <a:pt x="4794" y="56"/>
                </a:cubicBezTo>
                <a:cubicBezTo>
                  <a:pt x="5445" y="-15"/>
                  <a:pt x="6123" y="-15"/>
                  <a:pt x="6777" y="17"/>
                </a:cubicBezTo>
                <a:cubicBezTo>
                  <a:pt x="7027" y="29"/>
                  <a:pt x="7269" y="64"/>
                  <a:pt x="7518" y="47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9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2 at 8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7" y="370502"/>
            <a:ext cx="6652829" cy="2614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381" y="119387"/>
            <a:ext cx="4990055" cy="8572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September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6" descr="Screen Shot 2013-10-02 at 8.1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2040481"/>
            <a:ext cx="4530436" cy="2423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8.1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57500"/>
            <a:ext cx="4276436" cy="177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650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029450" y="4025503"/>
            <a:ext cx="304800" cy="508397"/>
          </a:xfrm>
          <a:custGeom>
            <a:avLst/>
            <a:gdLst>
              <a:gd name="T0" fmla="+- 0 20372 19525"/>
              <a:gd name="T1" fmla="*/ T0 w 848"/>
              <a:gd name="T2" fmla="+- 0 16792 14909"/>
              <a:gd name="T3" fmla="*/ 16792 h 1884"/>
              <a:gd name="T4" fmla="+- 0 20357 19525"/>
              <a:gd name="T5" fmla="*/ T4 w 848"/>
              <a:gd name="T6" fmla="+- 0 16717 14909"/>
              <a:gd name="T7" fmla="*/ 16717 h 1884"/>
              <a:gd name="T8" fmla="+- 0 20346 19525"/>
              <a:gd name="T9" fmla="*/ T8 w 848"/>
              <a:gd name="T10" fmla="+- 0 16643 14909"/>
              <a:gd name="T11" fmla="*/ 16643 h 1884"/>
              <a:gd name="T12" fmla="+- 0 20334 19525"/>
              <a:gd name="T13" fmla="*/ T12 w 848"/>
              <a:gd name="T14" fmla="+- 0 16568 14909"/>
              <a:gd name="T15" fmla="*/ 16568 h 1884"/>
              <a:gd name="T16" fmla="+- 0 20294 19525"/>
              <a:gd name="T17" fmla="*/ T16 w 848"/>
              <a:gd name="T18" fmla="+- 0 16323 14909"/>
              <a:gd name="T19" fmla="*/ 16323 h 1884"/>
              <a:gd name="T20" fmla="+- 0 20228 19525"/>
              <a:gd name="T21" fmla="*/ T20 w 848"/>
              <a:gd name="T22" fmla="+- 0 16083 14909"/>
              <a:gd name="T23" fmla="*/ 16083 h 1884"/>
              <a:gd name="T24" fmla="+- 0 20137 19525"/>
              <a:gd name="T25" fmla="*/ T24 w 848"/>
              <a:gd name="T26" fmla="+- 0 15852 14909"/>
              <a:gd name="T27" fmla="*/ 15852 h 1884"/>
              <a:gd name="T28" fmla="+- 0 20040 19525"/>
              <a:gd name="T29" fmla="*/ T28 w 848"/>
              <a:gd name="T30" fmla="+- 0 15603 14909"/>
              <a:gd name="T31" fmla="*/ 15603 h 1884"/>
              <a:gd name="T32" fmla="+- 0 19906 19525"/>
              <a:gd name="T33" fmla="*/ T32 w 848"/>
              <a:gd name="T34" fmla="+- 0 15364 14909"/>
              <a:gd name="T35" fmla="*/ 15364 h 1884"/>
              <a:gd name="T36" fmla="+- 0 19839 19525"/>
              <a:gd name="T37" fmla="*/ T36 w 848"/>
              <a:gd name="T38" fmla="+- 0 15104 14909"/>
              <a:gd name="T39" fmla="*/ 15104 h 1884"/>
              <a:gd name="T40" fmla="+- 0 19825 19525"/>
              <a:gd name="T41" fmla="*/ T40 w 848"/>
              <a:gd name="T42" fmla="+- 0 15051 14909"/>
              <a:gd name="T43" fmla="*/ 15051 h 1884"/>
              <a:gd name="T44" fmla="+- 0 19825 19525"/>
              <a:gd name="T45" fmla="*/ T44 w 848"/>
              <a:gd name="T46" fmla="+- 0 15013 14909"/>
              <a:gd name="T47" fmla="*/ 15013 h 1884"/>
              <a:gd name="T48" fmla="+- 0 19830 19525"/>
              <a:gd name="T49" fmla="*/ T48 w 848"/>
              <a:gd name="T50" fmla="+- 0 14961 14909"/>
              <a:gd name="T51" fmla="*/ 14961 h 1884"/>
              <a:gd name="T52" fmla="+- 0 19861 19525"/>
              <a:gd name="T53" fmla="*/ T52 w 848"/>
              <a:gd name="T54" fmla="+- 0 14973 14909"/>
              <a:gd name="T55" fmla="*/ 14973 h 1884"/>
              <a:gd name="T56" fmla="+- 0 19882 19525"/>
              <a:gd name="T57" fmla="*/ T56 w 848"/>
              <a:gd name="T58" fmla="+- 0 14973 14909"/>
              <a:gd name="T59" fmla="*/ 14973 h 1884"/>
              <a:gd name="T60" fmla="+- 0 19919 19525"/>
              <a:gd name="T61" fmla="*/ T60 w 848"/>
              <a:gd name="T62" fmla="+- 0 15004 14909"/>
              <a:gd name="T63" fmla="*/ 15004 h 1884"/>
              <a:gd name="T64" fmla="+- 0 20001 19525"/>
              <a:gd name="T65" fmla="*/ T64 w 848"/>
              <a:gd name="T66" fmla="+- 0 15074 14909"/>
              <a:gd name="T67" fmla="*/ 15074 h 1884"/>
              <a:gd name="T68" fmla="+- 0 20072 19525"/>
              <a:gd name="T69" fmla="*/ T68 w 848"/>
              <a:gd name="T70" fmla="+- 0 15156 14909"/>
              <a:gd name="T71" fmla="*/ 15156 h 1884"/>
              <a:gd name="T72" fmla="+- 0 20156 19525"/>
              <a:gd name="T73" fmla="*/ T72 w 848"/>
              <a:gd name="T74" fmla="+- 0 15223 14909"/>
              <a:gd name="T75" fmla="*/ 15223 h 1884"/>
              <a:gd name="T76" fmla="+- 0 20130 19525"/>
              <a:gd name="T77" fmla="*/ T76 w 848"/>
              <a:gd name="T78" fmla="+- 0 15169 14909"/>
              <a:gd name="T79" fmla="*/ 15169 h 1884"/>
              <a:gd name="T80" fmla="+- 0 20103 19525"/>
              <a:gd name="T81" fmla="*/ T80 w 848"/>
              <a:gd name="T82" fmla="+- 0 15127 14909"/>
              <a:gd name="T83" fmla="*/ 15127 h 1884"/>
              <a:gd name="T84" fmla="+- 0 20061 19525"/>
              <a:gd name="T85" fmla="*/ T84 w 848"/>
              <a:gd name="T86" fmla="+- 0 15079 14909"/>
              <a:gd name="T87" fmla="*/ 15079 h 1884"/>
              <a:gd name="T88" fmla="+- 0 20021 19525"/>
              <a:gd name="T89" fmla="*/ T88 w 848"/>
              <a:gd name="T90" fmla="+- 0 15034 14909"/>
              <a:gd name="T91" fmla="*/ 15034 h 1884"/>
              <a:gd name="T92" fmla="+- 0 19895 19525"/>
              <a:gd name="T93" fmla="*/ T92 w 848"/>
              <a:gd name="T94" fmla="+- 0 14882 14909"/>
              <a:gd name="T95" fmla="*/ 14882 h 1884"/>
              <a:gd name="T96" fmla="+- 0 19819 19525"/>
              <a:gd name="T97" fmla="*/ T96 w 848"/>
              <a:gd name="T98" fmla="+- 0 14909 14909"/>
              <a:gd name="T99" fmla="*/ 14909 h 1884"/>
              <a:gd name="T100" fmla="+- 0 19743 19525"/>
              <a:gd name="T101" fmla="*/ T100 w 848"/>
              <a:gd name="T102" fmla="+- 0 14936 14909"/>
              <a:gd name="T103" fmla="*/ 14936 h 1884"/>
              <a:gd name="T104" fmla="+- 0 19733 19525"/>
              <a:gd name="T105" fmla="*/ T104 w 848"/>
              <a:gd name="T106" fmla="+- 0 14999 14909"/>
              <a:gd name="T107" fmla="*/ 14999 h 1884"/>
              <a:gd name="T108" fmla="+- 0 19715 19525"/>
              <a:gd name="T109" fmla="*/ T108 w 848"/>
              <a:gd name="T110" fmla="+- 0 15073 14909"/>
              <a:gd name="T111" fmla="*/ 15073 h 1884"/>
              <a:gd name="T112" fmla="+- 0 19677 19525"/>
              <a:gd name="T113" fmla="*/ T112 w 848"/>
              <a:gd name="T114" fmla="+- 0 15232 14909"/>
              <a:gd name="T115" fmla="*/ 15232 h 1884"/>
              <a:gd name="T116" fmla="+- 0 19655 19525"/>
              <a:gd name="T117" fmla="*/ T116 w 848"/>
              <a:gd name="T118" fmla="+- 0 15374 14909"/>
              <a:gd name="T119" fmla="*/ 15374 h 1884"/>
              <a:gd name="T120" fmla="+- 0 19565 19525"/>
              <a:gd name="T121" fmla="*/ T120 w 848"/>
              <a:gd name="T122" fmla="+- 0 15516 14909"/>
              <a:gd name="T123" fmla="*/ 15516 h 1884"/>
              <a:gd name="T124" fmla="+- 0 19552 19525"/>
              <a:gd name="T125" fmla="*/ T124 w 848"/>
              <a:gd name="T126" fmla="+- 0 15535 14909"/>
              <a:gd name="T127" fmla="*/ 15535 h 1884"/>
              <a:gd name="T128" fmla="+- 0 19538 19525"/>
              <a:gd name="T129" fmla="*/ T128 w 848"/>
              <a:gd name="T130" fmla="+- 0 15554 14909"/>
              <a:gd name="T131" fmla="*/ 15554 h 1884"/>
              <a:gd name="T132" fmla="+- 0 19525 19525"/>
              <a:gd name="T133" fmla="*/ T132 w 848"/>
              <a:gd name="T134" fmla="+- 0 15573 14909"/>
              <a:gd name="T135" fmla="*/ 15573 h 188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</a:cxnLst>
            <a:rect l="0" t="0" r="r" b="b"/>
            <a:pathLst>
              <a:path w="848" h="1884" extrusionOk="0">
                <a:moveTo>
                  <a:pt x="847" y="1883"/>
                </a:moveTo>
                <a:cubicBezTo>
                  <a:pt x="832" y="1808"/>
                  <a:pt x="821" y="1734"/>
                  <a:pt x="809" y="1659"/>
                </a:cubicBezTo>
                <a:cubicBezTo>
                  <a:pt x="769" y="1414"/>
                  <a:pt x="703" y="1174"/>
                  <a:pt x="612" y="943"/>
                </a:cubicBezTo>
                <a:cubicBezTo>
                  <a:pt x="515" y="694"/>
                  <a:pt x="381" y="455"/>
                  <a:pt x="314" y="195"/>
                </a:cubicBezTo>
                <a:cubicBezTo>
                  <a:pt x="300" y="142"/>
                  <a:pt x="300" y="104"/>
                  <a:pt x="305" y="52"/>
                </a:cubicBezTo>
                <a:cubicBezTo>
                  <a:pt x="336" y="64"/>
                  <a:pt x="357" y="64"/>
                  <a:pt x="394" y="95"/>
                </a:cubicBezTo>
                <a:cubicBezTo>
                  <a:pt x="476" y="165"/>
                  <a:pt x="547" y="247"/>
                  <a:pt x="631" y="314"/>
                </a:cubicBezTo>
                <a:cubicBezTo>
                  <a:pt x="605" y="260"/>
                  <a:pt x="578" y="218"/>
                  <a:pt x="536" y="170"/>
                </a:cubicBezTo>
                <a:cubicBezTo>
                  <a:pt x="496" y="125"/>
                  <a:pt x="370" y="-27"/>
                  <a:pt x="294" y="0"/>
                </a:cubicBezTo>
                <a:cubicBezTo>
                  <a:pt x="218" y="27"/>
                  <a:pt x="208" y="90"/>
                  <a:pt x="190" y="164"/>
                </a:cubicBezTo>
                <a:cubicBezTo>
                  <a:pt x="152" y="323"/>
                  <a:pt x="130" y="465"/>
                  <a:pt x="40" y="607"/>
                </a:cubicBezTo>
                <a:cubicBezTo>
                  <a:pt x="27" y="626"/>
                  <a:pt x="13" y="645"/>
                  <a:pt x="0" y="664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4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 descr="Screen Shot 2013-10-09 at 7.4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4301"/>
            <a:ext cx="8790415" cy="199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09 at 7.45.19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70"/>
          <a:stretch/>
        </p:blipFill>
        <p:spPr>
          <a:xfrm>
            <a:off x="304800" y="1243842"/>
            <a:ext cx="8703210" cy="3460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674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41363" y="4504135"/>
            <a:ext cx="660400" cy="19050"/>
          </a:xfrm>
          <a:custGeom>
            <a:avLst/>
            <a:gdLst>
              <a:gd name="T0" fmla="+- 0 2077 2061"/>
              <a:gd name="T1" fmla="*/ T0 w 1832"/>
              <a:gd name="T2" fmla="+- 0 16737 16684"/>
              <a:gd name="T3" fmla="*/ 16737 h 68"/>
              <a:gd name="T4" fmla="+- 0 2069 2061"/>
              <a:gd name="T5" fmla="*/ T4 w 1832"/>
              <a:gd name="T6" fmla="+- 0 16722 16684"/>
              <a:gd name="T7" fmla="*/ 16722 h 68"/>
              <a:gd name="T8" fmla="+- 0 2067 2061"/>
              <a:gd name="T9" fmla="*/ T8 w 1832"/>
              <a:gd name="T10" fmla="+- 0 16714 16684"/>
              <a:gd name="T11" fmla="*/ 16714 h 68"/>
              <a:gd name="T12" fmla="+- 0 2061 2061"/>
              <a:gd name="T13" fmla="*/ T12 w 1832"/>
              <a:gd name="T14" fmla="+- 0 16700 16684"/>
              <a:gd name="T15" fmla="*/ 16700 h 68"/>
              <a:gd name="T16" fmla="+- 0 2080 2061"/>
              <a:gd name="T17" fmla="*/ T16 w 1832"/>
              <a:gd name="T18" fmla="+- 0 16694 16684"/>
              <a:gd name="T19" fmla="*/ 16694 h 68"/>
              <a:gd name="T20" fmla="+- 0 2085 2061"/>
              <a:gd name="T21" fmla="*/ T20 w 1832"/>
              <a:gd name="T22" fmla="+- 0 16685 16684"/>
              <a:gd name="T23" fmla="*/ 16685 h 68"/>
              <a:gd name="T24" fmla="+- 0 2108 2061"/>
              <a:gd name="T25" fmla="*/ T24 w 1832"/>
              <a:gd name="T26" fmla="+- 0 16684 16684"/>
              <a:gd name="T27" fmla="*/ 16684 h 68"/>
              <a:gd name="T28" fmla="+- 0 2143 2061"/>
              <a:gd name="T29" fmla="*/ T28 w 1832"/>
              <a:gd name="T30" fmla="+- 0 16682 16684"/>
              <a:gd name="T31" fmla="*/ 16682 h 68"/>
              <a:gd name="T32" fmla="+- 0 2182 2061"/>
              <a:gd name="T33" fmla="*/ T32 w 1832"/>
              <a:gd name="T34" fmla="+- 0 16689 16684"/>
              <a:gd name="T35" fmla="*/ 16689 h 68"/>
              <a:gd name="T36" fmla="+- 0 2217 2061"/>
              <a:gd name="T37" fmla="*/ T36 w 1832"/>
              <a:gd name="T38" fmla="+- 0 16692 16684"/>
              <a:gd name="T39" fmla="*/ 16692 h 68"/>
              <a:gd name="T40" fmla="+- 0 2280 2061"/>
              <a:gd name="T41" fmla="*/ T40 w 1832"/>
              <a:gd name="T42" fmla="+- 0 16697 16684"/>
              <a:gd name="T43" fmla="*/ 16697 h 68"/>
              <a:gd name="T44" fmla="+- 0 2343 2061"/>
              <a:gd name="T45" fmla="*/ T44 w 1832"/>
              <a:gd name="T46" fmla="+- 0 16699 16684"/>
              <a:gd name="T47" fmla="*/ 16699 h 68"/>
              <a:gd name="T48" fmla="+- 0 2407 2061"/>
              <a:gd name="T49" fmla="*/ T48 w 1832"/>
              <a:gd name="T50" fmla="+- 0 16700 16684"/>
              <a:gd name="T51" fmla="*/ 16700 h 68"/>
              <a:gd name="T52" fmla="+- 0 2497 2061"/>
              <a:gd name="T53" fmla="*/ T52 w 1832"/>
              <a:gd name="T54" fmla="+- 0 16702 16684"/>
              <a:gd name="T55" fmla="*/ 16702 h 68"/>
              <a:gd name="T56" fmla="+- 0 2588 2061"/>
              <a:gd name="T57" fmla="*/ T56 w 1832"/>
              <a:gd name="T58" fmla="+- 0 16700 16684"/>
              <a:gd name="T59" fmla="*/ 16700 h 68"/>
              <a:gd name="T60" fmla="+- 0 2678 2061"/>
              <a:gd name="T61" fmla="*/ T60 w 1832"/>
              <a:gd name="T62" fmla="+- 0 16706 16684"/>
              <a:gd name="T63" fmla="*/ 16706 h 68"/>
              <a:gd name="T64" fmla="+- 0 2787 2061"/>
              <a:gd name="T65" fmla="*/ T64 w 1832"/>
              <a:gd name="T66" fmla="+- 0 16713 16684"/>
              <a:gd name="T67" fmla="*/ 16713 h 68"/>
              <a:gd name="T68" fmla="+- 0 2897 2061"/>
              <a:gd name="T69" fmla="*/ T68 w 1832"/>
              <a:gd name="T70" fmla="+- 0 16721 16684"/>
              <a:gd name="T71" fmla="*/ 16721 h 68"/>
              <a:gd name="T72" fmla="+- 0 3006 2061"/>
              <a:gd name="T73" fmla="*/ T72 w 1832"/>
              <a:gd name="T74" fmla="+- 0 16730 16684"/>
              <a:gd name="T75" fmla="*/ 16730 h 68"/>
              <a:gd name="T76" fmla="+- 0 3207 2061"/>
              <a:gd name="T77" fmla="*/ T76 w 1832"/>
              <a:gd name="T78" fmla="+- 0 16746 16684"/>
              <a:gd name="T79" fmla="*/ 16746 h 68"/>
              <a:gd name="T80" fmla="+- 0 3406 2061"/>
              <a:gd name="T81" fmla="*/ T80 w 1832"/>
              <a:gd name="T82" fmla="+- 0 16759 16684"/>
              <a:gd name="T83" fmla="*/ 16759 h 68"/>
              <a:gd name="T84" fmla="+- 0 3607 2061"/>
              <a:gd name="T85" fmla="*/ T84 w 1832"/>
              <a:gd name="T86" fmla="+- 0 16739 16684"/>
              <a:gd name="T87" fmla="*/ 16739 h 68"/>
              <a:gd name="T88" fmla="+- 0 3688 2061"/>
              <a:gd name="T89" fmla="*/ T88 w 1832"/>
              <a:gd name="T90" fmla="+- 0 16731 16684"/>
              <a:gd name="T91" fmla="*/ 16731 h 68"/>
              <a:gd name="T92" fmla="+- 0 3773 2061"/>
              <a:gd name="T93" fmla="*/ T92 w 1832"/>
              <a:gd name="T94" fmla="+- 0 16741 16684"/>
              <a:gd name="T95" fmla="*/ 16741 h 68"/>
              <a:gd name="T96" fmla="+- 0 3854 2061"/>
              <a:gd name="T97" fmla="*/ T96 w 1832"/>
              <a:gd name="T98" fmla="+- 0 16728 16684"/>
              <a:gd name="T99" fmla="*/ 16728 h 68"/>
              <a:gd name="T100" fmla="+- 0 3867 2061"/>
              <a:gd name="T101" fmla="*/ T100 w 1832"/>
              <a:gd name="T102" fmla="+- 0 16725 16684"/>
              <a:gd name="T103" fmla="*/ 16725 h 68"/>
              <a:gd name="T104" fmla="+- 0 3879 2061"/>
              <a:gd name="T105" fmla="*/ T104 w 1832"/>
              <a:gd name="T106" fmla="+- 0 16721 16684"/>
              <a:gd name="T107" fmla="*/ 16721 h 68"/>
              <a:gd name="T108" fmla="+- 0 3892 2061"/>
              <a:gd name="T109" fmla="*/ T108 w 1832"/>
              <a:gd name="T110" fmla="+- 0 16718 16684"/>
              <a:gd name="T111" fmla="*/ 16718 h 6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</a:cxnLst>
            <a:rect l="0" t="0" r="r" b="b"/>
            <a:pathLst>
              <a:path w="1832" h="68" extrusionOk="0">
                <a:moveTo>
                  <a:pt x="16" y="53"/>
                </a:moveTo>
                <a:cubicBezTo>
                  <a:pt x="8" y="38"/>
                  <a:pt x="6" y="30"/>
                  <a:pt x="0" y="16"/>
                </a:cubicBezTo>
                <a:cubicBezTo>
                  <a:pt x="19" y="10"/>
                  <a:pt x="24" y="1"/>
                  <a:pt x="47" y="0"/>
                </a:cubicBezTo>
                <a:cubicBezTo>
                  <a:pt x="82" y="-2"/>
                  <a:pt x="121" y="5"/>
                  <a:pt x="156" y="8"/>
                </a:cubicBezTo>
                <a:cubicBezTo>
                  <a:pt x="219" y="13"/>
                  <a:pt x="282" y="15"/>
                  <a:pt x="346" y="16"/>
                </a:cubicBezTo>
                <a:cubicBezTo>
                  <a:pt x="436" y="18"/>
                  <a:pt x="527" y="16"/>
                  <a:pt x="617" y="22"/>
                </a:cubicBezTo>
                <a:cubicBezTo>
                  <a:pt x="726" y="29"/>
                  <a:pt x="836" y="37"/>
                  <a:pt x="945" y="46"/>
                </a:cubicBezTo>
                <a:cubicBezTo>
                  <a:pt x="1146" y="62"/>
                  <a:pt x="1345" y="75"/>
                  <a:pt x="1546" y="55"/>
                </a:cubicBezTo>
                <a:cubicBezTo>
                  <a:pt x="1627" y="47"/>
                  <a:pt x="1712" y="57"/>
                  <a:pt x="1793" y="44"/>
                </a:cubicBezTo>
                <a:cubicBezTo>
                  <a:pt x="1806" y="41"/>
                  <a:pt x="1818" y="37"/>
                  <a:pt x="1831" y="34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5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751388" y="4470797"/>
            <a:ext cx="2127250" cy="60722"/>
          </a:xfrm>
          <a:custGeom>
            <a:avLst/>
            <a:gdLst>
              <a:gd name="T0" fmla="+- 0 13199 13199"/>
              <a:gd name="T1" fmla="*/ T0 w 5907"/>
              <a:gd name="T2" fmla="+- 0 16585 16559"/>
              <a:gd name="T3" fmla="*/ 16585 h 226"/>
              <a:gd name="T4" fmla="+- 0 13265 13199"/>
              <a:gd name="T5" fmla="*/ T4 w 5907"/>
              <a:gd name="T6" fmla="+- 0 16564 16559"/>
              <a:gd name="T7" fmla="*/ 16564 h 226"/>
              <a:gd name="T8" fmla="+- 0 13346 13199"/>
              <a:gd name="T9" fmla="*/ T8 w 5907"/>
              <a:gd name="T10" fmla="+- 0 16562 16559"/>
              <a:gd name="T11" fmla="*/ 16562 h 226"/>
              <a:gd name="T12" fmla="+- 0 13458 13199"/>
              <a:gd name="T13" fmla="*/ T12 w 5907"/>
              <a:gd name="T14" fmla="+- 0 16572 16559"/>
              <a:gd name="T15" fmla="*/ 16572 h 226"/>
              <a:gd name="T16" fmla="+- 0 14120 13199"/>
              <a:gd name="T17" fmla="*/ T16 w 5907"/>
              <a:gd name="T18" fmla="+- 0 16691 16559"/>
              <a:gd name="T19" fmla="*/ 16691 h 226"/>
              <a:gd name="T20" fmla="+- 0 14421 13199"/>
              <a:gd name="T21" fmla="*/ T20 w 5907"/>
              <a:gd name="T22" fmla="+- 0 16714 16559"/>
              <a:gd name="T23" fmla="*/ 16714 h 226"/>
              <a:gd name="T24" fmla="+- 0 14769 13199"/>
              <a:gd name="T25" fmla="*/ T24 w 5907"/>
              <a:gd name="T26" fmla="+- 0 16725 16559"/>
              <a:gd name="T27" fmla="*/ 16725 h 226"/>
              <a:gd name="T28" fmla="+- 0 15653 13199"/>
              <a:gd name="T29" fmla="*/ T28 w 5907"/>
              <a:gd name="T30" fmla="+- 0 16669 16559"/>
              <a:gd name="T31" fmla="*/ 16669 h 226"/>
              <a:gd name="T32" fmla="+- 0 16331 13199"/>
              <a:gd name="T33" fmla="*/ T32 w 5907"/>
              <a:gd name="T34" fmla="+- 0 16723 16559"/>
              <a:gd name="T35" fmla="*/ 16723 h 226"/>
              <a:gd name="T36" fmla="+- 0 16525 13199"/>
              <a:gd name="T37" fmla="*/ T36 w 5907"/>
              <a:gd name="T38" fmla="+- 0 16751 16559"/>
              <a:gd name="T39" fmla="*/ 16751 h 226"/>
              <a:gd name="T40" fmla="+- 0 18065 13199"/>
              <a:gd name="T41" fmla="*/ T40 w 5907"/>
              <a:gd name="T42" fmla="+- 0 16779 16559"/>
              <a:gd name="T43" fmla="*/ 16779 h 226"/>
              <a:gd name="T44" fmla="+- 0 18121 13199"/>
              <a:gd name="T45" fmla="*/ T44 w 5907"/>
              <a:gd name="T46" fmla="+- 0 16779 16559"/>
              <a:gd name="T47" fmla="*/ 16779 h 226"/>
              <a:gd name="T48" fmla="+- 0 18409 13199"/>
              <a:gd name="T49" fmla="*/ T48 w 5907"/>
              <a:gd name="T50" fmla="+- 0 16736 16559"/>
              <a:gd name="T51" fmla="*/ 16736 h 226"/>
              <a:gd name="T52" fmla="+- 0 18628 13199"/>
              <a:gd name="T53" fmla="*/ T52 w 5907"/>
              <a:gd name="T54" fmla="+- 0 16713 16559"/>
              <a:gd name="T55" fmla="*/ 16713 h 226"/>
              <a:gd name="T56" fmla="+- 0 18858 13199"/>
              <a:gd name="T57" fmla="*/ T56 w 5907"/>
              <a:gd name="T58" fmla="+- 0 16715 16559"/>
              <a:gd name="T59" fmla="*/ 16715 h 226"/>
              <a:gd name="T60" fmla="+- 0 19066 13199"/>
              <a:gd name="T61" fmla="*/ T60 w 5907"/>
              <a:gd name="T62" fmla="+- 0 16744 16559"/>
              <a:gd name="T63" fmla="*/ 16744 h 226"/>
              <a:gd name="T64" fmla="+- 0 19105 13199"/>
              <a:gd name="T65" fmla="*/ T64 w 5907"/>
              <a:gd name="T66" fmla="+- 0 16741 16559"/>
              <a:gd name="T67" fmla="*/ 16741 h 2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</a:cxnLst>
            <a:rect l="0" t="0" r="r" b="b"/>
            <a:pathLst>
              <a:path w="5907" h="226" extrusionOk="0">
                <a:moveTo>
                  <a:pt x="0" y="26"/>
                </a:moveTo>
                <a:cubicBezTo>
                  <a:pt x="26" y="18"/>
                  <a:pt x="39" y="10"/>
                  <a:pt x="66" y="5"/>
                </a:cubicBezTo>
                <a:cubicBezTo>
                  <a:pt x="93" y="0"/>
                  <a:pt x="120" y="3"/>
                  <a:pt x="147" y="3"/>
                </a:cubicBezTo>
                <a:cubicBezTo>
                  <a:pt x="185" y="3"/>
                  <a:pt x="221" y="8"/>
                  <a:pt x="259" y="13"/>
                </a:cubicBezTo>
                <a:cubicBezTo>
                  <a:pt x="482" y="41"/>
                  <a:pt x="698" y="106"/>
                  <a:pt x="921" y="132"/>
                </a:cubicBezTo>
                <a:cubicBezTo>
                  <a:pt x="1020" y="144"/>
                  <a:pt x="1122" y="151"/>
                  <a:pt x="1222" y="155"/>
                </a:cubicBezTo>
                <a:cubicBezTo>
                  <a:pt x="1338" y="160"/>
                  <a:pt x="1454" y="164"/>
                  <a:pt x="1570" y="166"/>
                </a:cubicBezTo>
                <a:cubicBezTo>
                  <a:pt x="1871" y="172"/>
                  <a:pt x="2156" y="136"/>
                  <a:pt x="2454" y="110"/>
                </a:cubicBezTo>
                <a:cubicBezTo>
                  <a:pt x="2687" y="90"/>
                  <a:pt x="2905" y="114"/>
                  <a:pt x="3132" y="164"/>
                </a:cubicBezTo>
                <a:cubicBezTo>
                  <a:pt x="3197" y="178"/>
                  <a:pt x="3260" y="186"/>
                  <a:pt x="3326" y="192"/>
                </a:cubicBezTo>
              </a:path>
              <a:path w="5907" h="226" extrusionOk="0">
                <a:moveTo>
                  <a:pt x="4866" y="220"/>
                </a:moveTo>
                <a:cubicBezTo>
                  <a:pt x="4886" y="222"/>
                  <a:pt x="4900" y="222"/>
                  <a:pt x="4922" y="220"/>
                </a:cubicBezTo>
                <a:cubicBezTo>
                  <a:pt x="5018" y="209"/>
                  <a:pt x="5114" y="193"/>
                  <a:pt x="5210" y="177"/>
                </a:cubicBezTo>
                <a:cubicBezTo>
                  <a:pt x="5283" y="164"/>
                  <a:pt x="5355" y="159"/>
                  <a:pt x="5429" y="154"/>
                </a:cubicBezTo>
                <a:cubicBezTo>
                  <a:pt x="5505" y="149"/>
                  <a:pt x="5583" y="147"/>
                  <a:pt x="5659" y="156"/>
                </a:cubicBezTo>
                <a:cubicBezTo>
                  <a:pt x="5728" y="164"/>
                  <a:pt x="5797" y="184"/>
                  <a:pt x="5867" y="185"/>
                </a:cubicBezTo>
                <a:cubicBezTo>
                  <a:pt x="5880" y="184"/>
                  <a:pt x="5893" y="183"/>
                  <a:pt x="5906" y="182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6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98800" y="1750219"/>
            <a:ext cx="1524000" cy="34529"/>
          </a:xfrm>
          <a:custGeom>
            <a:avLst/>
            <a:gdLst>
              <a:gd name="T0" fmla="+- 0 8607 8607"/>
              <a:gd name="T1" fmla="*/ T0 w 4235"/>
              <a:gd name="T2" fmla="+- 0 6527 6484"/>
              <a:gd name="T3" fmla="*/ 6527 h 126"/>
              <a:gd name="T4" fmla="+- 0 8622 8607"/>
              <a:gd name="T5" fmla="*/ T4 w 4235"/>
              <a:gd name="T6" fmla="+- 0 6528 6484"/>
              <a:gd name="T7" fmla="*/ 6528 h 126"/>
              <a:gd name="T8" fmla="+- 0 8641 8607"/>
              <a:gd name="T9" fmla="*/ T8 w 4235"/>
              <a:gd name="T10" fmla="+- 0 6536 6484"/>
              <a:gd name="T11" fmla="*/ 6536 h 126"/>
              <a:gd name="T12" fmla="+- 0 8660 8607"/>
              <a:gd name="T13" fmla="*/ T12 w 4235"/>
              <a:gd name="T14" fmla="+- 0 6536 6484"/>
              <a:gd name="T15" fmla="*/ 6536 h 126"/>
              <a:gd name="T16" fmla="+- 0 9134 8607"/>
              <a:gd name="T17" fmla="*/ T16 w 4235"/>
              <a:gd name="T18" fmla="+- 0 6538 6484"/>
              <a:gd name="T19" fmla="*/ 6538 h 126"/>
              <a:gd name="T20" fmla="+- 0 9608 8607"/>
              <a:gd name="T21" fmla="*/ T20 w 4235"/>
              <a:gd name="T22" fmla="+- 0 6557 6484"/>
              <a:gd name="T23" fmla="*/ 6557 h 126"/>
              <a:gd name="T24" fmla="+- 0 10082 8607"/>
              <a:gd name="T25" fmla="*/ T24 w 4235"/>
              <a:gd name="T26" fmla="+- 0 6553 6484"/>
              <a:gd name="T27" fmla="*/ 6553 h 126"/>
              <a:gd name="T28" fmla="+- 0 10545 8607"/>
              <a:gd name="T29" fmla="*/ T28 w 4235"/>
              <a:gd name="T30" fmla="+- 0 6549 6484"/>
              <a:gd name="T31" fmla="*/ 6549 h 126"/>
              <a:gd name="T32" fmla="+- 0 10996 8607"/>
              <a:gd name="T33" fmla="*/ T32 w 4235"/>
              <a:gd name="T34" fmla="+- 0 6521 6484"/>
              <a:gd name="T35" fmla="*/ 6521 h 126"/>
              <a:gd name="T36" fmla="+- 0 11457 8607"/>
              <a:gd name="T37" fmla="*/ T36 w 4235"/>
              <a:gd name="T38" fmla="+- 0 6492 6484"/>
              <a:gd name="T39" fmla="*/ 6492 h 126"/>
              <a:gd name="T40" fmla="+- 0 11820 8607"/>
              <a:gd name="T41" fmla="*/ T40 w 4235"/>
              <a:gd name="T42" fmla="+- 0 6469 6484"/>
              <a:gd name="T43" fmla="*/ 6469 h 126"/>
              <a:gd name="T44" fmla="+- 0 12175 8607"/>
              <a:gd name="T45" fmla="*/ T44 w 4235"/>
              <a:gd name="T46" fmla="+- 0 6513 6484"/>
              <a:gd name="T47" fmla="*/ 6513 h 126"/>
              <a:gd name="T48" fmla="+- 0 12532 8607"/>
              <a:gd name="T49" fmla="*/ T48 w 4235"/>
              <a:gd name="T50" fmla="+- 0 6573 6484"/>
              <a:gd name="T51" fmla="*/ 6573 h 126"/>
              <a:gd name="T52" fmla="+- 0 12636 8607"/>
              <a:gd name="T53" fmla="*/ T52 w 4235"/>
              <a:gd name="T54" fmla="+- 0 6590 6484"/>
              <a:gd name="T55" fmla="*/ 6590 h 126"/>
              <a:gd name="T56" fmla="+- 0 12736 8607"/>
              <a:gd name="T57" fmla="*/ T56 w 4235"/>
              <a:gd name="T58" fmla="+- 0 6600 6484"/>
              <a:gd name="T59" fmla="*/ 6600 h 126"/>
              <a:gd name="T60" fmla="+- 0 12841 8607"/>
              <a:gd name="T61" fmla="*/ T60 w 4235"/>
              <a:gd name="T62" fmla="+- 0 6609 6484"/>
              <a:gd name="T63" fmla="*/ 6609 h 1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4235" h="126" extrusionOk="0">
                <a:moveTo>
                  <a:pt x="0" y="43"/>
                </a:moveTo>
                <a:cubicBezTo>
                  <a:pt x="15" y="44"/>
                  <a:pt x="34" y="52"/>
                  <a:pt x="53" y="52"/>
                </a:cubicBezTo>
                <a:cubicBezTo>
                  <a:pt x="527" y="54"/>
                  <a:pt x="1001" y="73"/>
                  <a:pt x="1475" y="69"/>
                </a:cubicBezTo>
                <a:cubicBezTo>
                  <a:pt x="1938" y="65"/>
                  <a:pt x="2389" y="37"/>
                  <a:pt x="2850" y="8"/>
                </a:cubicBezTo>
                <a:cubicBezTo>
                  <a:pt x="3213" y="-15"/>
                  <a:pt x="3568" y="29"/>
                  <a:pt x="3925" y="89"/>
                </a:cubicBezTo>
                <a:cubicBezTo>
                  <a:pt x="4029" y="106"/>
                  <a:pt x="4129" y="116"/>
                  <a:pt x="4234" y="125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7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 descr="Screen Shot 2013-10-09 at 7.52.2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37" y="629146"/>
            <a:ext cx="7460731" cy="4183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3-10-09 at 7.45.19 PM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588" b="85441"/>
          <a:stretch/>
        </p:blipFill>
        <p:spPr>
          <a:xfrm>
            <a:off x="198086" y="125356"/>
            <a:ext cx="8077200" cy="503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698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201739" y="2205038"/>
            <a:ext cx="1609725" cy="1784747"/>
          </a:xfrm>
          <a:custGeom>
            <a:avLst/>
            <a:gdLst>
              <a:gd name="T0" fmla="+- 0 4881 3338"/>
              <a:gd name="T1" fmla="*/ T0 w 4473"/>
              <a:gd name="T2" fmla="+- 0 8179 8168"/>
              <a:gd name="T3" fmla="*/ 8179 h 6607"/>
              <a:gd name="T4" fmla="+- 0 4876 3338"/>
              <a:gd name="T5" fmla="*/ T4 w 4473"/>
              <a:gd name="T6" fmla="+- 0 8183 8168"/>
              <a:gd name="T7" fmla="*/ 8183 h 6607"/>
              <a:gd name="T8" fmla="+- 0 4425 3338"/>
              <a:gd name="T9" fmla="*/ T8 w 4473"/>
              <a:gd name="T10" fmla="+- 0 8564 8168"/>
              <a:gd name="T11" fmla="*/ 8564 h 6607"/>
              <a:gd name="T12" fmla="+- 0 4147 3338"/>
              <a:gd name="T13" fmla="*/ T12 w 4473"/>
              <a:gd name="T14" fmla="+- 0 10296 8168"/>
              <a:gd name="T15" fmla="*/ 10296 h 6607"/>
              <a:gd name="T16" fmla="+- 0 4050 3338"/>
              <a:gd name="T17" fmla="*/ T16 w 4473"/>
              <a:gd name="T18" fmla="+- 0 12898 8168"/>
              <a:gd name="T19" fmla="*/ 12898 h 6607"/>
              <a:gd name="T20" fmla="+- 0 4214 3338"/>
              <a:gd name="T21" fmla="*/ T20 w 4473"/>
              <a:gd name="T22" fmla="+- 0 14670 8168"/>
              <a:gd name="T23" fmla="*/ 14670 h 6607"/>
              <a:gd name="T24" fmla="+- 0 4524 3338"/>
              <a:gd name="T25" fmla="*/ T24 w 4473"/>
              <a:gd name="T26" fmla="+- 0 14752 8168"/>
              <a:gd name="T27" fmla="*/ 14752 h 6607"/>
              <a:gd name="T28" fmla="+- 0 4704 3338"/>
              <a:gd name="T29" fmla="*/ T28 w 4473"/>
              <a:gd name="T30" fmla="+- 0 14707 8168"/>
              <a:gd name="T31" fmla="*/ 14707 h 6607"/>
              <a:gd name="T32" fmla="+- 0 3488 3338"/>
              <a:gd name="T33" fmla="*/ T32 w 4473"/>
              <a:gd name="T34" fmla="+- 0 9527 8168"/>
              <a:gd name="T35" fmla="*/ 9527 h 6607"/>
              <a:gd name="T36" fmla="+- 0 3519 3338"/>
              <a:gd name="T37" fmla="*/ T36 w 4473"/>
              <a:gd name="T38" fmla="+- 0 9527 8168"/>
              <a:gd name="T39" fmla="*/ 9527 h 6607"/>
              <a:gd name="T40" fmla="+- 0 4294 3338"/>
              <a:gd name="T41" fmla="*/ T40 w 4473"/>
              <a:gd name="T42" fmla="+- 0 9601 8168"/>
              <a:gd name="T43" fmla="*/ 9601 h 6607"/>
              <a:gd name="T44" fmla="+- 0 4587 3338"/>
              <a:gd name="T45" fmla="*/ T44 w 4473"/>
              <a:gd name="T46" fmla="+- 0 9628 8168"/>
              <a:gd name="T47" fmla="*/ 9628 h 6607"/>
              <a:gd name="T48" fmla="+- 0 4676 3338"/>
              <a:gd name="T49" fmla="*/ T48 w 4473"/>
              <a:gd name="T50" fmla="+- 0 9632 8168"/>
              <a:gd name="T51" fmla="*/ 9632 h 6607"/>
              <a:gd name="T52" fmla="+- 0 4590 3338"/>
              <a:gd name="T53" fmla="*/ T52 w 4473"/>
              <a:gd name="T54" fmla="+- 0 9570 8168"/>
              <a:gd name="T55" fmla="*/ 9570 h 6607"/>
              <a:gd name="T56" fmla="+- 0 4263 3338"/>
              <a:gd name="T57" fmla="*/ T56 w 4473"/>
              <a:gd name="T58" fmla="+- 0 9417 8168"/>
              <a:gd name="T59" fmla="*/ 9417 h 6607"/>
              <a:gd name="T60" fmla="+- 0 4250 3338"/>
              <a:gd name="T61" fmla="*/ T60 w 4473"/>
              <a:gd name="T62" fmla="+- 0 9417 8168"/>
              <a:gd name="T63" fmla="*/ 9417 h 6607"/>
              <a:gd name="T64" fmla="+- 0 4312 3338"/>
              <a:gd name="T65" fmla="*/ T64 w 4473"/>
              <a:gd name="T66" fmla="+- 0 9524 8168"/>
              <a:gd name="T67" fmla="*/ 9524 h 6607"/>
              <a:gd name="T68" fmla="+- 0 4467 3338"/>
              <a:gd name="T69" fmla="*/ T68 w 4473"/>
              <a:gd name="T70" fmla="+- 0 9724 8168"/>
              <a:gd name="T71" fmla="*/ 9724 h 6607"/>
              <a:gd name="T72" fmla="+- 0 4355 3338"/>
              <a:gd name="T73" fmla="*/ T72 w 4473"/>
              <a:gd name="T74" fmla="+- 0 9819 8168"/>
              <a:gd name="T75" fmla="*/ 9819 h 6607"/>
              <a:gd name="T76" fmla="+- 0 3993 3338"/>
              <a:gd name="T77" fmla="*/ T76 w 4473"/>
              <a:gd name="T78" fmla="+- 0 9923 8168"/>
              <a:gd name="T79" fmla="*/ 9923 h 6607"/>
              <a:gd name="T80" fmla="+- 0 3338 3338"/>
              <a:gd name="T81" fmla="*/ T80 w 4473"/>
              <a:gd name="T82" fmla="+- 0 11341 8168"/>
              <a:gd name="T83" fmla="*/ 11341 h 6607"/>
              <a:gd name="T84" fmla="+- 0 3423 3338"/>
              <a:gd name="T85" fmla="*/ T84 w 4473"/>
              <a:gd name="T86" fmla="+- 0 11361 8168"/>
              <a:gd name="T87" fmla="*/ 11361 h 6607"/>
              <a:gd name="T88" fmla="+- 0 3664 3338"/>
              <a:gd name="T89" fmla="*/ T88 w 4473"/>
              <a:gd name="T90" fmla="+- 0 11401 8168"/>
              <a:gd name="T91" fmla="*/ 11401 h 6607"/>
              <a:gd name="T92" fmla="+- 0 4023 3338"/>
              <a:gd name="T93" fmla="*/ T92 w 4473"/>
              <a:gd name="T94" fmla="+- 0 11440 8168"/>
              <a:gd name="T95" fmla="*/ 11440 h 6607"/>
              <a:gd name="T96" fmla="+- 0 4730 3338"/>
              <a:gd name="T97" fmla="*/ T96 w 4473"/>
              <a:gd name="T98" fmla="+- 0 11458 8168"/>
              <a:gd name="T99" fmla="*/ 11458 h 6607"/>
              <a:gd name="T100" fmla="+- 0 4748 3338"/>
              <a:gd name="T101" fmla="*/ T100 w 4473"/>
              <a:gd name="T102" fmla="+- 0 11440 8168"/>
              <a:gd name="T103" fmla="*/ 11440 h 6607"/>
              <a:gd name="T104" fmla="+- 0 4626 3338"/>
              <a:gd name="T105" fmla="*/ T104 w 4473"/>
              <a:gd name="T106" fmla="+- 0 11317 8168"/>
              <a:gd name="T107" fmla="*/ 11317 h 6607"/>
              <a:gd name="T108" fmla="+- 0 4349 3338"/>
              <a:gd name="T109" fmla="*/ T108 w 4473"/>
              <a:gd name="T110" fmla="+- 0 11176 8168"/>
              <a:gd name="T111" fmla="*/ 11176 h 6607"/>
              <a:gd name="T112" fmla="+- 0 4287 3338"/>
              <a:gd name="T113" fmla="*/ T112 w 4473"/>
              <a:gd name="T114" fmla="+- 0 11154 8168"/>
              <a:gd name="T115" fmla="*/ 11154 h 6607"/>
              <a:gd name="T116" fmla="+- 0 4598 3338"/>
              <a:gd name="T117" fmla="*/ T116 w 4473"/>
              <a:gd name="T118" fmla="+- 0 11286 8168"/>
              <a:gd name="T119" fmla="*/ 11286 h 6607"/>
              <a:gd name="T120" fmla="+- 0 4752 3338"/>
              <a:gd name="T121" fmla="*/ T120 w 4473"/>
              <a:gd name="T122" fmla="+- 0 11445 8168"/>
              <a:gd name="T123" fmla="*/ 11445 h 6607"/>
              <a:gd name="T124" fmla="+- 0 4654 3338"/>
              <a:gd name="T125" fmla="*/ T124 w 4473"/>
              <a:gd name="T126" fmla="+- 0 11605 8168"/>
              <a:gd name="T127" fmla="*/ 11605 h 6607"/>
              <a:gd name="T128" fmla="+- 0 4387 3338"/>
              <a:gd name="T129" fmla="*/ T128 w 4473"/>
              <a:gd name="T130" fmla="+- 0 11753 8168"/>
              <a:gd name="T131" fmla="*/ 11753 h 6607"/>
              <a:gd name="T132" fmla="+- 0 4149 3338"/>
              <a:gd name="T133" fmla="*/ T132 w 4473"/>
              <a:gd name="T134" fmla="+- 0 11816 8168"/>
              <a:gd name="T135" fmla="*/ 11816 h 6607"/>
              <a:gd name="T136" fmla="+- 0 4116 3338"/>
              <a:gd name="T137" fmla="*/ T136 w 4473"/>
              <a:gd name="T138" fmla="+- 0 11820 8168"/>
              <a:gd name="T139" fmla="*/ 11820 h 6607"/>
              <a:gd name="T140" fmla="+- 0 7082 3338"/>
              <a:gd name="T141" fmla="*/ T140 w 4473"/>
              <a:gd name="T142" fmla="+- 0 11740 8168"/>
              <a:gd name="T143" fmla="*/ 11740 h 6607"/>
              <a:gd name="T144" fmla="+- 0 7054 3338"/>
              <a:gd name="T145" fmla="*/ T144 w 4473"/>
              <a:gd name="T146" fmla="+- 0 11746 8168"/>
              <a:gd name="T147" fmla="*/ 11746 h 6607"/>
              <a:gd name="T148" fmla="+- 0 7087 3338"/>
              <a:gd name="T149" fmla="*/ T148 w 4473"/>
              <a:gd name="T150" fmla="+- 0 11745 8168"/>
              <a:gd name="T151" fmla="*/ 11745 h 6607"/>
              <a:gd name="T152" fmla="+- 0 7253 3338"/>
              <a:gd name="T153" fmla="*/ T152 w 4473"/>
              <a:gd name="T154" fmla="+- 0 11739 8168"/>
              <a:gd name="T155" fmla="*/ 11739 h 6607"/>
              <a:gd name="T156" fmla="+- 0 7507 3338"/>
              <a:gd name="T157" fmla="*/ T156 w 4473"/>
              <a:gd name="T158" fmla="+- 0 11722 8168"/>
              <a:gd name="T159" fmla="*/ 11722 h 6607"/>
              <a:gd name="T160" fmla="+- 0 7763 3338"/>
              <a:gd name="T161" fmla="*/ T160 w 4473"/>
              <a:gd name="T162" fmla="+- 0 11709 8168"/>
              <a:gd name="T163" fmla="*/ 11709 h 6607"/>
              <a:gd name="T164" fmla="+- 0 7810 3338"/>
              <a:gd name="T165" fmla="*/ T164 w 4473"/>
              <a:gd name="T166" fmla="+- 0 11702 8168"/>
              <a:gd name="T167" fmla="*/ 11702 h 660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</a:cxnLst>
            <a:rect l="0" t="0" r="r" b="b"/>
            <a:pathLst>
              <a:path w="4473" h="6607" extrusionOk="0">
                <a:moveTo>
                  <a:pt x="1543" y="11"/>
                </a:moveTo>
                <a:cubicBezTo>
                  <a:pt x="1530" y="19"/>
                  <a:pt x="1551" y="7"/>
                  <a:pt x="1538" y="15"/>
                </a:cubicBezTo>
                <a:cubicBezTo>
                  <a:pt x="1371" y="120"/>
                  <a:pt x="1204" y="234"/>
                  <a:pt x="1087" y="396"/>
                </a:cubicBezTo>
                <a:cubicBezTo>
                  <a:pt x="728" y="892"/>
                  <a:pt x="806" y="1554"/>
                  <a:pt x="809" y="2128"/>
                </a:cubicBezTo>
                <a:cubicBezTo>
                  <a:pt x="814" y="2996"/>
                  <a:pt x="713" y="3861"/>
                  <a:pt x="712" y="4730"/>
                </a:cubicBezTo>
                <a:cubicBezTo>
                  <a:pt x="711" y="5196"/>
                  <a:pt x="586" y="6086"/>
                  <a:pt x="876" y="6502"/>
                </a:cubicBezTo>
                <a:cubicBezTo>
                  <a:pt x="960" y="6623"/>
                  <a:pt x="1053" y="6607"/>
                  <a:pt x="1186" y="6584"/>
                </a:cubicBezTo>
                <a:cubicBezTo>
                  <a:pt x="1246" y="6573"/>
                  <a:pt x="1306" y="6554"/>
                  <a:pt x="1366" y="6539"/>
                </a:cubicBezTo>
              </a:path>
              <a:path w="4473" h="6607" extrusionOk="0">
                <a:moveTo>
                  <a:pt x="150" y="1359"/>
                </a:moveTo>
                <a:cubicBezTo>
                  <a:pt x="171" y="1359"/>
                  <a:pt x="160" y="1358"/>
                  <a:pt x="181" y="1359"/>
                </a:cubicBezTo>
                <a:cubicBezTo>
                  <a:pt x="440" y="1374"/>
                  <a:pt x="698" y="1410"/>
                  <a:pt x="956" y="1433"/>
                </a:cubicBezTo>
                <a:cubicBezTo>
                  <a:pt x="1054" y="1442"/>
                  <a:pt x="1151" y="1453"/>
                  <a:pt x="1249" y="1460"/>
                </a:cubicBezTo>
                <a:cubicBezTo>
                  <a:pt x="1279" y="1462"/>
                  <a:pt x="1308" y="1463"/>
                  <a:pt x="1338" y="1464"/>
                </a:cubicBezTo>
                <a:cubicBezTo>
                  <a:pt x="1315" y="1441"/>
                  <a:pt x="1286" y="1421"/>
                  <a:pt x="1252" y="1402"/>
                </a:cubicBezTo>
                <a:cubicBezTo>
                  <a:pt x="1150" y="1345"/>
                  <a:pt x="1039" y="1278"/>
                  <a:pt x="925" y="1249"/>
                </a:cubicBezTo>
                <a:cubicBezTo>
                  <a:pt x="921" y="1249"/>
                  <a:pt x="916" y="1249"/>
                  <a:pt x="912" y="1249"/>
                </a:cubicBezTo>
                <a:cubicBezTo>
                  <a:pt x="928" y="1290"/>
                  <a:pt x="944" y="1320"/>
                  <a:pt x="974" y="1356"/>
                </a:cubicBezTo>
                <a:cubicBezTo>
                  <a:pt x="1005" y="1393"/>
                  <a:pt x="1146" y="1498"/>
                  <a:pt x="1129" y="1556"/>
                </a:cubicBezTo>
                <a:cubicBezTo>
                  <a:pt x="1112" y="1614"/>
                  <a:pt x="1068" y="1624"/>
                  <a:pt x="1017" y="1651"/>
                </a:cubicBezTo>
                <a:cubicBezTo>
                  <a:pt x="902" y="1712"/>
                  <a:pt x="783" y="1736"/>
                  <a:pt x="655" y="1755"/>
                </a:cubicBezTo>
              </a:path>
              <a:path w="4473" h="6607" extrusionOk="0">
                <a:moveTo>
                  <a:pt x="0" y="3173"/>
                </a:moveTo>
                <a:cubicBezTo>
                  <a:pt x="28" y="3181"/>
                  <a:pt x="56" y="3187"/>
                  <a:pt x="85" y="3193"/>
                </a:cubicBezTo>
                <a:cubicBezTo>
                  <a:pt x="165" y="3210"/>
                  <a:pt x="245" y="3221"/>
                  <a:pt x="326" y="3233"/>
                </a:cubicBezTo>
                <a:cubicBezTo>
                  <a:pt x="445" y="3251"/>
                  <a:pt x="565" y="3262"/>
                  <a:pt x="685" y="3272"/>
                </a:cubicBezTo>
                <a:cubicBezTo>
                  <a:pt x="888" y="3289"/>
                  <a:pt x="1192" y="3354"/>
                  <a:pt x="1392" y="3290"/>
                </a:cubicBezTo>
                <a:cubicBezTo>
                  <a:pt x="1405" y="3284"/>
                  <a:pt x="1409" y="3282"/>
                  <a:pt x="1410" y="3272"/>
                </a:cubicBezTo>
                <a:cubicBezTo>
                  <a:pt x="1373" y="3226"/>
                  <a:pt x="1335" y="3186"/>
                  <a:pt x="1288" y="3149"/>
                </a:cubicBezTo>
                <a:cubicBezTo>
                  <a:pt x="1205" y="3084"/>
                  <a:pt x="1110" y="3043"/>
                  <a:pt x="1011" y="3008"/>
                </a:cubicBezTo>
                <a:cubicBezTo>
                  <a:pt x="990" y="3001"/>
                  <a:pt x="970" y="2994"/>
                  <a:pt x="949" y="2986"/>
                </a:cubicBezTo>
                <a:cubicBezTo>
                  <a:pt x="1054" y="3027"/>
                  <a:pt x="1161" y="3064"/>
                  <a:pt x="1260" y="3118"/>
                </a:cubicBezTo>
                <a:cubicBezTo>
                  <a:pt x="1323" y="3152"/>
                  <a:pt x="1402" y="3200"/>
                  <a:pt x="1414" y="3277"/>
                </a:cubicBezTo>
                <a:cubicBezTo>
                  <a:pt x="1424" y="3346"/>
                  <a:pt x="1363" y="3398"/>
                  <a:pt x="1316" y="3437"/>
                </a:cubicBezTo>
                <a:cubicBezTo>
                  <a:pt x="1239" y="3500"/>
                  <a:pt x="1142" y="3549"/>
                  <a:pt x="1049" y="3585"/>
                </a:cubicBezTo>
                <a:cubicBezTo>
                  <a:pt x="972" y="3615"/>
                  <a:pt x="892" y="3637"/>
                  <a:pt x="811" y="3648"/>
                </a:cubicBezTo>
                <a:cubicBezTo>
                  <a:pt x="800" y="3649"/>
                  <a:pt x="789" y="3651"/>
                  <a:pt x="778" y="3652"/>
                </a:cubicBezTo>
              </a:path>
              <a:path w="4473" h="6607" extrusionOk="0">
                <a:moveTo>
                  <a:pt x="3744" y="3572"/>
                </a:moveTo>
                <a:cubicBezTo>
                  <a:pt x="3730" y="3576"/>
                  <a:pt x="3726" y="3577"/>
                  <a:pt x="3716" y="3578"/>
                </a:cubicBezTo>
                <a:cubicBezTo>
                  <a:pt x="3672" y="3574"/>
                  <a:pt x="3746" y="3577"/>
                  <a:pt x="3749" y="3577"/>
                </a:cubicBezTo>
                <a:cubicBezTo>
                  <a:pt x="3804" y="3575"/>
                  <a:pt x="3860" y="3575"/>
                  <a:pt x="3915" y="3571"/>
                </a:cubicBezTo>
                <a:cubicBezTo>
                  <a:pt x="4000" y="3566"/>
                  <a:pt x="4084" y="3559"/>
                  <a:pt x="4169" y="3554"/>
                </a:cubicBezTo>
                <a:cubicBezTo>
                  <a:pt x="4254" y="3549"/>
                  <a:pt x="4340" y="3549"/>
                  <a:pt x="4425" y="3541"/>
                </a:cubicBezTo>
                <a:cubicBezTo>
                  <a:pt x="4441" y="3539"/>
                  <a:pt x="4456" y="3536"/>
                  <a:pt x="4472" y="3534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99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279900" y="3075385"/>
            <a:ext cx="3563938" cy="928688"/>
          </a:xfrm>
          <a:custGeom>
            <a:avLst/>
            <a:gdLst>
              <a:gd name="T0" fmla="+- 0 12200 11888"/>
              <a:gd name="T1" fmla="*/ T0 w 9902"/>
              <a:gd name="T2" fmla="+- 0 13630 11390"/>
              <a:gd name="T3" fmla="*/ 13630 h 3440"/>
              <a:gd name="T4" fmla="+- 0 13667 11888"/>
              <a:gd name="T5" fmla="*/ T4 w 9902"/>
              <a:gd name="T6" fmla="+- 0 14653 11390"/>
              <a:gd name="T7" fmla="*/ 14653 h 3440"/>
              <a:gd name="T8" fmla="+- 0 11888 11888"/>
              <a:gd name="T9" fmla="*/ T8 w 9902"/>
              <a:gd name="T10" fmla="+- 0 14021 11390"/>
              <a:gd name="T11" fmla="*/ 14021 h 3440"/>
              <a:gd name="T12" fmla="+- 0 16100 11888"/>
              <a:gd name="T13" fmla="*/ T12 w 9902"/>
              <a:gd name="T14" fmla="+- 0 13445 11390"/>
              <a:gd name="T15" fmla="*/ 13445 h 3440"/>
              <a:gd name="T16" fmla="+- 0 15601 11888"/>
              <a:gd name="T17" fmla="*/ T16 w 9902"/>
              <a:gd name="T18" fmla="+- 0 13734 11390"/>
              <a:gd name="T19" fmla="*/ 13734 h 3440"/>
              <a:gd name="T20" fmla="+- 0 14283 11888"/>
              <a:gd name="T21" fmla="*/ T20 w 9902"/>
              <a:gd name="T22" fmla="+- 0 14125 11390"/>
              <a:gd name="T23" fmla="*/ 14125 h 3440"/>
              <a:gd name="T24" fmla="+- 0 14651 11888"/>
              <a:gd name="T25" fmla="*/ T24 w 9902"/>
              <a:gd name="T26" fmla="+- 0 13737 11390"/>
              <a:gd name="T27" fmla="*/ 13737 h 3440"/>
              <a:gd name="T28" fmla="+- 0 14679 11888"/>
              <a:gd name="T29" fmla="*/ T28 w 9902"/>
              <a:gd name="T30" fmla="+- 0 14199 11390"/>
              <a:gd name="T31" fmla="*/ 14199 h 3440"/>
              <a:gd name="T32" fmla="+- 0 16711 11888"/>
              <a:gd name="T33" fmla="*/ T32 w 9902"/>
              <a:gd name="T34" fmla="+- 0 13069 11390"/>
              <a:gd name="T35" fmla="*/ 13069 h 3440"/>
              <a:gd name="T36" fmla="+- 0 16576 11888"/>
              <a:gd name="T37" fmla="*/ T36 w 9902"/>
              <a:gd name="T38" fmla="+- 0 13102 11390"/>
              <a:gd name="T39" fmla="*/ 13102 h 3440"/>
              <a:gd name="T40" fmla="+- 0 16730 11888"/>
              <a:gd name="T41" fmla="*/ T40 w 9902"/>
              <a:gd name="T42" fmla="+- 0 13260 11390"/>
              <a:gd name="T43" fmla="*/ 13260 h 3440"/>
              <a:gd name="T44" fmla="+- 0 16998 11888"/>
              <a:gd name="T45" fmla="*/ T44 w 9902"/>
              <a:gd name="T46" fmla="+- 0 13351 11390"/>
              <a:gd name="T47" fmla="*/ 13351 h 3440"/>
              <a:gd name="T48" fmla="+- 0 17277 11888"/>
              <a:gd name="T49" fmla="*/ T48 w 9902"/>
              <a:gd name="T50" fmla="+- 0 12780 11390"/>
              <a:gd name="T51" fmla="*/ 12780 h 3440"/>
              <a:gd name="T52" fmla="+- 0 17337 11888"/>
              <a:gd name="T53" fmla="*/ T52 w 9902"/>
              <a:gd name="T54" fmla="+- 0 13190 11390"/>
              <a:gd name="T55" fmla="*/ 13190 h 3440"/>
              <a:gd name="T56" fmla="+- 0 17425 11888"/>
              <a:gd name="T57" fmla="*/ T56 w 9902"/>
              <a:gd name="T58" fmla="+- 0 12281 11390"/>
              <a:gd name="T59" fmla="*/ 12281 h 3440"/>
              <a:gd name="T60" fmla="+- 0 17646 11888"/>
              <a:gd name="T61" fmla="*/ T60 w 9902"/>
              <a:gd name="T62" fmla="+- 0 12853 11390"/>
              <a:gd name="T63" fmla="*/ 12853 h 3440"/>
              <a:gd name="T64" fmla="+- 0 17641 11888"/>
              <a:gd name="T65" fmla="*/ T64 w 9902"/>
              <a:gd name="T66" fmla="+- 0 12740 11390"/>
              <a:gd name="T67" fmla="*/ 12740 h 3440"/>
              <a:gd name="T68" fmla="+- 0 17395 11888"/>
              <a:gd name="T69" fmla="*/ T68 w 9902"/>
              <a:gd name="T70" fmla="+- 0 12839 11390"/>
              <a:gd name="T71" fmla="*/ 12839 h 3440"/>
              <a:gd name="T72" fmla="+- 0 18034 11888"/>
              <a:gd name="T73" fmla="*/ T72 w 9902"/>
              <a:gd name="T74" fmla="+- 0 12914 11390"/>
              <a:gd name="T75" fmla="*/ 12914 h 3440"/>
              <a:gd name="T76" fmla="+- 0 18121 11888"/>
              <a:gd name="T77" fmla="*/ T76 w 9902"/>
              <a:gd name="T78" fmla="+- 0 12574 11390"/>
              <a:gd name="T79" fmla="*/ 12574 h 3440"/>
              <a:gd name="T80" fmla="+- 0 18384 11888"/>
              <a:gd name="T81" fmla="*/ T80 w 9902"/>
              <a:gd name="T82" fmla="+- 0 12596 11390"/>
              <a:gd name="T83" fmla="*/ 12596 h 3440"/>
              <a:gd name="T84" fmla="+- 0 18507 11888"/>
              <a:gd name="T85" fmla="*/ T84 w 9902"/>
              <a:gd name="T86" fmla="+- 0 12552 11390"/>
              <a:gd name="T87" fmla="*/ 12552 h 3440"/>
              <a:gd name="T88" fmla="+- 0 18690 11888"/>
              <a:gd name="T89" fmla="*/ T88 w 9902"/>
              <a:gd name="T90" fmla="+- 0 12697 11390"/>
              <a:gd name="T91" fmla="*/ 12697 h 3440"/>
              <a:gd name="T92" fmla="+- 0 18750 11888"/>
              <a:gd name="T93" fmla="*/ T92 w 9902"/>
              <a:gd name="T94" fmla="+- 0 11802 11390"/>
              <a:gd name="T95" fmla="*/ 11802 h 3440"/>
              <a:gd name="T96" fmla="+- 0 19058 11888"/>
              <a:gd name="T97" fmla="*/ T96 w 9902"/>
              <a:gd name="T98" fmla="+- 0 12483 11390"/>
              <a:gd name="T99" fmla="*/ 12483 h 3440"/>
              <a:gd name="T100" fmla="+- 0 19242 11888"/>
              <a:gd name="T101" fmla="*/ T100 w 9902"/>
              <a:gd name="T102" fmla="+- 0 12110 11390"/>
              <a:gd name="T103" fmla="*/ 12110 h 3440"/>
              <a:gd name="T104" fmla="+- 0 19470 11888"/>
              <a:gd name="T105" fmla="*/ T104 w 9902"/>
              <a:gd name="T106" fmla="+- 0 12003 11390"/>
              <a:gd name="T107" fmla="*/ 12003 h 3440"/>
              <a:gd name="T108" fmla="+- 0 19872 11888"/>
              <a:gd name="T109" fmla="*/ T108 w 9902"/>
              <a:gd name="T110" fmla="+- 0 12265 11390"/>
              <a:gd name="T111" fmla="*/ 12265 h 3440"/>
              <a:gd name="T112" fmla="+- 0 19988 11888"/>
              <a:gd name="T113" fmla="*/ T112 w 9902"/>
              <a:gd name="T114" fmla="+- 0 12598 11390"/>
              <a:gd name="T115" fmla="*/ 12598 h 3440"/>
              <a:gd name="T116" fmla="+- 0 18209 11888"/>
              <a:gd name="T117" fmla="*/ T116 w 9902"/>
              <a:gd name="T118" fmla="+- 0 13469 11390"/>
              <a:gd name="T119" fmla="*/ 13469 h 3440"/>
              <a:gd name="T120" fmla="+- 0 18227 11888"/>
              <a:gd name="T121" fmla="*/ T120 w 9902"/>
              <a:gd name="T122" fmla="+- 0 13902 11390"/>
              <a:gd name="T123" fmla="*/ 13902 h 3440"/>
              <a:gd name="T124" fmla="+- 0 18439 11888"/>
              <a:gd name="T125" fmla="*/ T124 w 9902"/>
              <a:gd name="T126" fmla="+- 0 14169 11390"/>
              <a:gd name="T127" fmla="*/ 14169 h 3440"/>
              <a:gd name="T128" fmla="+- 0 18530 11888"/>
              <a:gd name="T129" fmla="*/ T128 w 9902"/>
              <a:gd name="T130" fmla="+- 0 13329 11390"/>
              <a:gd name="T131" fmla="*/ 13329 h 3440"/>
              <a:gd name="T132" fmla="+- 0 18617 11888"/>
              <a:gd name="T133" fmla="*/ T132 w 9902"/>
              <a:gd name="T134" fmla="+- 0 13703 11390"/>
              <a:gd name="T135" fmla="*/ 13703 h 3440"/>
              <a:gd name="T136" fmla="+- 0 18357 11888"/>
              <a:gd name="T137" fmla="*/ T136 w 9902"/>
              <a:gd name="T138" fmla="+- 0 13817 11390"/>
              <a:gd name="T139" fmla="*/ 13817 h 3440"/>
              <a:gd name="T140" fmla="+- 0 18922 11888"/>
              <a:gd name="T141" fmla="*/ T140 w 9902"/>
              <a:gd name="T142" fmla="+- 0 13490 11390"/>
              <a:gd name="T143" fmla="*/ 13490 h 3440"/>
              <a:gd name="T144" fmla="+- 0 19286 11888"/>
              <a:gd name="T145" fmla="*/ T144 w 9902"/>
              <a:gd name="T146" fmla="+- 0 13290 11390"/>
              <a:gd name="T147" fmla="*/ 13290 h 3440"/>
              <a:gd name="T148" fmla="+- 0 19237 11888"/>
              <a:gd name="T149" fmla="*/ T148 w 9902"/>
              <a:gd name="T150" fmla="+- 0 13496 11390"/>
              <a:gd name="T151" fmla="*/ 13496 h 3440"/>
              <a:gd name="T152" fmla="+- 0 19438 11888"/>
              <a:gd name="T153" fmla="*/ T152 w 9902"/>
              <a:gd name="T154" fmla="+- 0 13418 11390"/>
              <a:gd name="T155" fmla="*/ 13418 h 3440"/>
              <a:gd name="T156" fmla="+- 0 19610 11888"/>
              <a:gd name="T157" fmla="*/ T156 w 9902"/>
              <a:gd name="T158" fmla="+- 0 13451 11390"/>
              <a:gd name="T159" fmla="*/ 13451 h 3440"/>
              <a:gd name="T160" fmla="+- 0 19663 11888"/>
              <a:gd name="T161" fmla="*/ T160 w 9902"/>
              <a:gd name="T162" fmla="+- 0 13446 11390"/>
              <a:gd name="T163" fmla="*/ 13446 h 3440"/>
              <a:gd name="T164" fmla="+- 0 19743 11888"/>
              <a:gd name="T165" fmla="*/ T164 w 9902"/>
              <a:gd name="T166" fmla="+- 0 13335 11390"/>
              <a:gd name="T167" fmla="*/ 13335 h 3440"/>
              <a:gd name="T168" fmla="+- 0 20054 11888"/>
              <a:gd name="T169" fmla="*/ T168 w 9902"/>
              <a:gd name="T170" fmla="+- 0 13094 11390"/>
              <a:gd name="T171" fmla="*/ 13094 h 3440"/>
              <a:gd name="T172" fmla="+- 0 19965 11888"/>
              <a:gd name="T173" fmla="*/ T172 w 9902"/>
              <a:gd name="T174" fmla="+- 0 13480 11390"/>
              <a:gd name="T175" fmla="*/ 13480 h 3440"/>
              <a:gd name="T176" fmla="+- 0 20261 11888"/>
              <a:gd name="T177" fmla="*/ T176 w 9902"/>
              <a:gd name="T178" fmla="+- 0 13583 11390"/>
              <a:gd name="T179" fmla="*/ 13583 h 3440"/>
              <a:gd name="T180" fmla="+- 0 20164 11888"/>
              <a:gd name="T181" fmla="*/ T180 w 9902"/>
              <a:gd name="T182" fmla="+- 0 13795 11390"/>
              <a:gd name="T183" fmla="*/ 13795 h 3440"/>
              <a:gd name="T184" fmla="+- 0 20382 11888"/>
              <a:gd name="T185" fmla="*/ T184 w 9902"/>
              <a:gd name="T186" fmla="+- 0 12861 11390"/>
              <a:gd name="T187" fmla="*/ 12861 h 3440"/>
              <a:gd name="T188" fmla="+- 0 20381 11888"/>
              <a:gd name="T189" fmla="*/ T188 w 9902"/>
              <a:gd name="T190" fmla="+- 0 13225 11390"/>
              <a:gd name="T191" fmla="*/ 13225 h 3440"/>
              <a:gd name="T192" fmla="+- 0 20602 11888"/>
              <a:gd name="T193" fmla="*/ T192 w 9902"/>
              <a:gd name="T194" fmla="+- 0 13311 11390"/>
              <a:gd name="T195" fmla="*/ 13311 h 3440"/>
              <a:gd name="T196" fmla="+- 0 20725 11888"/>
              <a:gd name="T197" fmla="*/ T196 w 9902"/>
              <a:gd name="T198" fmla="+- 0 12816 11390"/>
              <a:gd name="T199" fmla="*/ 12816 h 3440"/>
              <a:gd name="T200" fmla="+- 0 20946 11888"/>
              <a:gd name="T201" fmla="*/ T200 w 9902"/>
              <a:gd name="T202" fmla="+- 0 13022 11390"/>
              <a:gd name="T203" fmla="*/ 13022 h 3440"/>
              <a:gd name="T204" fmla="+- 0 20851 11888"/>
              <a:gd name="T205" fmla="*/ T204 w 9902"/>
              <a:gd name="T206" fmla="+- 0 13197 11390"/>
              <a:gd name="T207" fmla="*/ 13197 h 3440"/>
              <a:gd name="T208" fmla="+- 0 21065 11888"/>
              <a:gd name="T209" fmla="*/ T208 w 9902"/>
              <a:gd name="T210" fmla="+- 0 12522 11390"/>
              <a:gd name="T211" fmla="*/ 12522 h 3440"/>
              <a:gd name="T212" fmla="+- 0 21029 11888"/>
              <a:gd name="T213" fmla="*/ T212 w 9902"/>
              <a:gd name="T214" fmla="+- 0 12497 11390"/>
              <a:gd name="T215" fmla="*/ 12497 h 3440"/>
              <a:gd name="T216" fmla="+- 0 20779 11888"/>
              <a:gd name="T217" fmla="*/ T216 w 9902"/>
              <a:gd name="T218" fmla="+- 0 12647 11390"/>
              <a:gd name="T219" fmla="*/ 12647 h 3440"/>
              <a:gd name="T220" fmla="+- 0 21646 11888"/>
              <a:gd name="T221" fmla="*/ T220 w 9902"/>
              <a:gd name="T222" fmla="+- 0 11915 11390"/>
              <a:gd name="T223" fmla="*/ 11915 h 3440"/>
              <a:gd name="T224" fmla="+- 0 21751 11888"/>
              <a:gd name="T225" fmla="*/ T224 w 9902"/>
              <a:gd name="T226" fmla="+- 0 12708 11390"/>
              <a:gd name="T227" fmla="*/ 12708 h 34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</a:cxnLst>
            <a:rect l="0" t="0" r="r" b="b"/>
            <a:pathLst>
              <a:path w="9902" h="3440" extrusionOk="0">
                <a:moveTo>
                  <a:pt x="145" y="2279"/>
                </a:moveTo>
                <a:cubicBezTo>
                  <a:pt x="163" y="2275"/>
                  <a:pt x="182" y="2270"/>
                  <a:pt x="201" y="2266"/>
                </a:cubicBezTo>
                <a:cubicBezTo>
                  <a:pt x="238" y="2258"/>
                  <a:pt x="275" y="2247"/>
                  <a:pt x="312" y="2240"/>
                </a:cubicBezTo>
                <a:cubicBezTo>
                  <a:pt x="690" y="2165"/>
                  <a:pt x="1040" y="2213"/>
                  <a:pt x="1385" y="2387"/>
                </a:cubicBezTo>
                <a:cubicBezTo>
                  <a:pt x="1574" y="2482"/>
                  <a:pt x="1783" y="2609"/>
                  <a:pt x="1895" y="2795"/>
                </a:cubicBezTo>
                <a:cubicBezTo>
                  <a:pt x="2000" y="2969"/>
                  <a:pt x="1936" y="3149"/>
                  <a:pt x="1779" y="3263"/>
                </a:cubicBezTo>
                <a:cubicBezTo>
                  <a:pt x="1634" y="3368"/>
                  <a:pt x="1445" y="3409"/>
                  <a:pt x="1270" y="3429"/>
                </a:cubicBezTo>
                <a:cubicBezTo>
                  <a:pt x="1015" y="3458"/>
                  <a:pt x="744" y="3438"/>
                  <a:pt x="511" y="3323"/>
                </a:cubicBezTo>
                <a:cubicBezTo>
                  <a:pt x="260" y="3199"/>
                  <a:pt x="0" y="2929"/>
                  <a:pt x="0" y="2631"/>
                </a:cubicBezTo>
                <a:cubicBezTo>
                  <a:pt x="0" y="2463"/>
                  <a:pt x="113" y="2360"/>
                  <a:pt x="251" y="2289"/>
                </a:cubicBezTo>
                <a:cubicBezTo>
                  <a:pt x="352" y="2236"/>
                  <a:pt x="457" y="2215"/>
                  <a:pt x="567" y="2188"/>
                </a:cubicBezTo>
              </a:path>
              <a:path w="9902" h="3440" extrusionOk="0">
                <a:moveTo>
                  <a:pt x="4212" y="2055"/>
                </a:moveTo>
                <a:cubicBezTo>
                  <a:pt x="4226" y="2048"/>
                  <a:pt x="4239" y="2042"/>
                  <a:pt x="4254" y="2035"/>
                </a:cubicBezTo>
                <a:cubicBezTo>
                  <a:pt x="4204" y="2071"/>
                  <a:pt x="4155" y="2104"/>
                  <a:pt x="4102" y="2135"/>
                </a:cubicBezTo>
                <a:cubicBezTo>
                  <a:pt x="3974" y="2208"/>
                  <a:pt x="3846" y="2281"/>
                  <a:pt x="3713" y="2344"/>
                </a:cubicBezTo>
                <a:cubicBezTo>
                  <a:pt x="3541" y="2426"/>
                  <a:pt x="3364" y="2504"/>
                  <a:pt x="3186" y="2572"/>
                </a:cubicBezTo>
                <a:cubicBezTo>
                  <a:pt x="3034" y="2630"/>
                  <a:pt x="2878" y="2678"/>
                  <a:pt x="2720" y="2716"/>
                </a:cubicBezTo>
                <a:cubicBezTo>
                  <a:pt x="2608" y="2742"/>
                  <a:pt x="2501" y="2764"/>
                  <a:pt x="2395" y="2735"/>
                </a:cubicBezTo>
                <a:cubicBezTo>
                  <a:pt x="2423" y="2699"/>
                  <a:pt x="2445" y="2673"/>
                  <a:pt x="2485" y="2644"/>
                </a:cubicBezTo>
                <a:cubicBezTo>
                  <a:pt x="2546" y="2600"/>
                  <a:pt x="2608" y="2561"/>
                  <a:pt x="2665" y="2512"/>
                </a:cubicBezTo>
                <a:cubicBezTo>
                  <a:pt x="2729" y="2458"/>
                  <a:pt x="2749" y="2420"/>
                  <a:pt x="2763" y="2347"/>
                </a:cubicBezTo>
                <a:cubicBezTo>
                  <a:pt x="2739" y="2369"/>
                  <a:pt x="2722" y="2371"/>
                  <a:pt x="2700" y="2412"/>
                </a:cubicBezTo>
                <a:cubicBezTo>
                  <a:pt x="2671" y="2466"/>
                  <a:pt x="2653" y="2519"/>
                  <a:pt x="2647" y="2580"/>
                </a:cubicBezTo>
                <a:cubicBezTo>
                  <a:pt x="2636" y="2688"/>
                  <a:pt x="2700" y="2761"/>
                  <a:pt x="2791" y="2809"/>
                </a:cubicBezTo>
                <a:cubicBezTo>
                  <a:pt x="2869" y="2850"/>
                  <a:pt x="2958" y="2872"/>
                  <a:pt x="3043" y="2892"/>
                </a:cubicBezTo>
                <a:cubicBezTo>
                  <a:pt x="3122" y="2911"/>
                  <a:pt x="3199" y="2927"/>
                  <a:pt x="3279" y="2937"/>
                </a:cubicBezTo>
              </a:path>
              <a:path w="9902" h="3440" extrusionOk="0">
                <a:moveTo>
                  <a:pt x="4823" y="1679"/>
                </a:moveTo>
                <a:cubicBezTo>
                  <a:pt x="4825" y="1662"/>
                  <a:pt x="4828" y="1639"/>
                  <a:pt x="4819" y="1623"/>
                </a:cubicBezTo>
                <a:cubicBezTo>
                  <a:pt x="4806" y="1599"/>
                  <a:pt x="4781" y="1609"/>
                  <a:pt x="4763" y="1618"/>
                </a:cubicBezTo>
                <a:cubicBezTo>
                  <a:pt x="4723" y="1638"/>
                  <a:pt x="4704" y="1672"/>
                  <a:pt x="4688" y="1712"/>
                </a:cubicBezTo>
                <a:cubicBezTo>
                  <a:pt x="4669" y="1757"/>
                  <a:pt x="4664" y="1808"/>
                  <a:pt x="4680" y="1855"/>
                </a:cubicBezTo>
                <a:cubicBezTo>
                  <a:pt x="4691" y="1887"/>
                  <a:pt x="4720" y="1922"/>
                  <a:pt x="4756" y="1924"/>
                </a:cubicBezTo>
                <a:cubicBezTo>
                  <a:pt x="4792" y="1926"/>
                  <a:pt x="4821" y="1895"/>
                  <a:pt x="4842" y="1870"/>
                </a:cubicBezTo>
                <a:cubicBezTo>
                  <a:pt x="4859" y="1849"/>
                  <a:pt x="4876" y="1809"/>
                  <a:pt x="4905" y="1801"/>
                </a:cubicBezTo>
                <a:cubicBezTo>
                  <a:pt x="4940" y="1791"/>
                  <a:pt x="4976" y="1827"/>
                  <a:pt x="4999" y="1847"/>
                </a:cubicBezTo>
                <a:cubicBezTo>
                  <a:pt x="5038" y="1880"/>
                  <a:pt x="5079" y="1920"/>
                  <a:pt x="5110" y="1961"/>
                </a:cubicBezTo>
                <a:cubicBezTo>
                  <a:pt x="5132" y="1990"/>
                  <a:pt x="5108" y="1929"/>
                  <a:pt x="5107" y="1925"/>
                </a:cubicBezTo>
              </a:path>
              <a:path w="9902" h="3440" extrusionOk="0">
                <a:moveTo>
                  <a:pt x="5463" y="1349"/>
                </a:moveTo>
                <a:cubicBezTo>
                  <a:pt x="5432" y="1358"/>
                  <a:pt x="5413" y="1365"/>
                  <a:pt x="5389" y="1390"/>
                </a:cubicBezTo>
                <a:cubicBezTo>
                  <a:pt x="5347" y="1435"/>
                  <a:pt x="5331" y="1492"/>
                  <a:pt x="5320" y="1551"/>
                </a:cubicBezTo>
                <a:cubicBezTo>
                  <a:pt x="5308" y="1614"/>
                  <a:pt x="5309" y="1678"/>
                  <a:pt x="5338" y="1736"/>
                </a:cubicBezTo>
                <a:cubicBezTo>
                  <a:pt x="5360" y="1781"/>
                  <a:pt x="5399" y="1804"/>
                  <a:pt x="5449" y="1800"/>
                </a:cubicBezTo>
                <a:cubicBezTo>
                  <a:pt x="5522" y="1793"/>
                  <a:pt x="5557" y="1723"/>
                  <a:pt x="5577" y="1660"/>
                </a:cubicBezTo>
                <a:cubicBezTo>
                  <a:pt x="5583" y="1634"/>
                  <a:pt x="5588" y="1608"/>
                  <a:pt x="5594" y="1582"/>
                </a:cubicBezTo>
              </a:path>
              <a:path w="9902" h="3440" extrusionOk="0">
                <a:moveTo>
                  <a:pt x="5537" y="891"/>
                </a:moveTo>
                <a:cubicBezTo>
                  <a:pt x="5561" y="912"/>
                  <a:pt x="5576" y="933"/>
                  <a:pt x="5590" y="972"/>
                </a:cubicBezTo>
                <a:cubicBezTo>
                  <a:pt x="5619" y="1050"/>
                  <a:pt x="5643" y="1131"/>
                  <a:pt x="5670" y="1210"/>
                </a:cubicBezTo>
                <a:cubicBezTo>
                  <a:pt x="5698" y="1294"/>
                  <a:pt x="5720" y="1383"/>
                  <a:pt x="5758" y="1463"/>
                </a:cubicBezTo>
                <a:cubicBezTo>
                  <a:pt x="5778" y="1506"/>
                  <a:pt x="5794" y="1526"/>
                  <a:pt x="5828" y="1554"/>
                </a:cubicBezTo>
              </a:path>
              <a:path w="9902" h="3440" extrusionOk="0">
                <a:moveTo>
                  <a:pt x="5867" y="1350"/>
                </a:moveTo>
                <a:cubicBezTo>
                  <a:pt x="5829" y="1336"/>
                  <a:pt x="5795" y="1340"/>
                  <a:pt x="5753" y="1350"/>
                </a:cubicBezTo>
                <a:cubicBezTo>
                  <a:pt x="5693" y="1365"/>
                  <a:pt x="5637" y="1391"/>
                  <a:pt x="5579" y="1411"/>
                </a:cubicBezTo>
                <a:cubicBezTo>
                  <a:pt x="5572" y="1413"/>
                  <a:pt x="5483" y="1441"/>
                  <a:pt x="5483" y="1453"/>
                </a:cubicBezTo>
                <a:cubicBezTo>
                  <a:pt x="5494" y="1458"/>
                  <a:pt x="5499" y="1458"/>
                  <a:pt x="5507" y="1449"/>
                </a:cubicBezTo>
              </a:path>
              <a:path w="9902" h="3440" extrusionOk="0">
                <a:moveTo>
                  <a:pt x="6034" y="1300"/>
                </a:moveTo>
                <a:cubicBezTo>
                  <a:pt x="6071" y="1331"/>
                  <a:pt x="6091" y="1358"/>
                  <a:pt x="6107" y="1405"/>
                </a:cubicBezTo>
                <a:cubicBezTo>
                  <a:pt x="6120" y="1443"/>
                  <a:pt x="6121" y="1491"/>
                  <a:pt x="6146" y="1524"/>
                </a:cubicBezTo>
                <a:cubicBezTo>
                  <a:pt x="6167" y="1552"/>
                  <a:pt x="6197" y="1524"/>
                  <a:pt x="6210" y="1504"/>
                </a:cubicBezTo>
                <a:cubicBezTo>
                  <a:pt x="6240" y="1457"/>
                  <a:pt x="6253" y="1388"/>
                  <a:pt x="6253" y="1333"/>
                </a:cubicBezTo>
                <a:cubicBezTo>
                  <a:pt x="6253" y="1281"/>
                  <a:pt x="6244" y="1234"/>
                  <a:pt x="6233" y="1184"/>
                </a:cubicBezTo>
              </a:path>
              <a:path w="9902" h="3440" extrusionOk="0">
                <a:moveTo>
                  <a:pt x="6643" y="934"/>
                </a:moveTo>
                <a:cubicBezTo>
                  <a:pt x="6616" y="966"/>
                  <a:pt x="6585" y="1004"/>
                  <a:pt x="6564" y="1042"/>
                </a:cubicBezTo>
                <a:cubicBezTo>
                  <a:pt x="6536" y="1093"/>
                  <a:pt x="6508" y="1149"/>
                  <a:pt x="6496" y="1206"/>
                </a:cubicBezTo>
                <a:cubicBezTo>
                  <a:pt x="6489" y="1239"/>
                  <a:pt x="6481" y="1291"/>
                  <a:pt x="6504" y="1321"/>
                </a:cubicBezTo>
                <a:cubicBezTo>
                  <a:pt x="6527" y="1350"/>
                  <a:pt x="6557" y="1310"/>
                  <a:pt x="6568" y="1293"/>
                </a:cubicBezTo>
                <a:cubicBezTo>
                  <a:pt x="6594" y="1254"/>
                  <a:pt x="6605" y="1206"/>
                  <a:pt x="6619" y="1162"/>
                </a:cubicBezTo>
                <a:cubicBezTo>
                  <a:pt x="6627" y="1137"/>
                  <a:pt x="6629" y="1130"/>
                  <a:pt x="6635" y="1115"/>
                </a:cubicBezTo>
                <a:cubicBezTo>
                  <a:pt x="6665" y="1108"/>
                  <a:pt x="6676" y="1136"/>
                  <a:pt x="6694" y="1161"/>
                </a:cubicBezTo>
                <a:cubicBezTo>
                  <a:pt x="6727" y="1207"/>
                  <a:pt x="6755" y="1273"/>
                  <a:pt x="6802" y="1307"/>
                </a:cubicBezTo>
                <a:cubicBezTo>
                  <a:pt x="6838" y="1333"/>
                  <a:pt x="6837" y="1262"/>
                  <a:pt x="6839" y="1248"/>
                </a:cubicBezTo>
              </a:path>
              <a:path w="9902" h="3440" extrusionOk="0">
                <a:moveTo>
                  <a:pt x="6760" y="210"/>
                </a:moveTo>
                <a:cubicBezTo>
                  <a:pt x="6801" y="273"/>
                  <a:pt x="6835" y="342"/>
                  <a:pt x="6862" y="412"/>
                </a:cubicBezTo>
                <a:cubicBezTo>
                  <a:pt x="6911" y="537"/>
                  <a:pt x="6946" y="667"/>
                  <a:pt x="6992" y="793"/>
                </a:cubicBezTo>
                <a:cubicBezTo>
                  <a:pt x="7028" y="890"/>
                  <a:pt x="7062" y="995"/>
                  <a:pt x="7115" y="1085"/>
                </a:cubicBezTo>
                <a:cubicBezTo>
                  <a:pt x="7147" y="1139"/>
                  <a:pt x="7152" y="1131"/>
                  <a:pt x="7170" y="1093"/>
                </a:cubicBezTo>
              </a:path>
              <a:path w="9902" h="3440" extrusionOk="0">
                <a:moveTo>
                  <a:pt x="7151" y="131"/>
                </a:moveTo>
                <a:cubicBezTo>
                  <a:pt x="7183" y="180"/>
                  <a:pt x="7207" y="222"/>
                  <a:pt x="7227" y="279"/>
                </a:cubicBezTo>
                <a:cubicBezTo>
                  <a:pt x="7277" y="423"/>
                  <a:pt x="7313" y="573"/>
                  <a:pt x="7354" y="720"/>
                </a:cubicBezTo>
                <a:cubicBezTo>
                  <a:pt x="7377" y="804"/>
                  <a:pt x="7390" y="901"/>
                  <a:pt x="7430" y="980"/>
                </a:cubicBezTo>
                <a:cubicBezTo>
                  <a:pt x="7434" y="985"/>
                  <a:pt x="7439" y="991"/>
                  <a:pt x="7443" y="996"/>
                </a:cubicBezTo>
              </a:path>
              <a:path w="9902" h="3440" extrusionOk="0">
                <a:moveTo>
                  <a:pt x="7582" y="613"/>
                </a:moveTo>
                <a:cubicBezTo>
                  <a:pt x="7633" y="692"/>
                  <a:pt x="7683" y="773"/>
                  <a:pt x="7741" y="847"/>
                </a:cubicBezTo>
                <a:cubicBezTo>
                  <a:pt x="7777" y="893"/>
                  <a:pt x="7824" y="959"/>
                  <a:pt x="7889" y="963"/>
                </a:cubicBezTo>
                <a:cubicBezTo>
                  <a:pt x="7940" y="966"/>
                  <a:pt x="7967" y="913"/>
                  <a:pt x="7984" y="875"/>
                </a:cubicBezTo>
                <a:cubicBezTo>
                  <a:pt x="7997" y="847"/>
                  <a:pt x="8005" y="817"/>
                  <a:pt x="8013" y="788"/>
                </a:cubicBezTo>
                <a:cubicBezTo>
                  <a:pt x="8032" y="822"/>
                  <a:pt x="8047" y="866"/>
                  <a:pt x="8057" y="913"/>
                </a:cubicBezTo>
                <a:cubicBezTo>
                  <a:pt x="8077" y="1010"/>
                  <a:pt x="8098" y="1108"/>
                  <a:pt x="8100" y="1208"/>
                </a:cubicBezTo>
                <a:cubicBezTo>
                  <a:pt x="8102" y="1312"/>
                  <a:pt x="8083" y="1406"/>
                  <a:pt x="8023" y="1491"/>
                </a:cubicBezTo>
                <a:cubicBezTo>
                  <a:pt x="7975" y="1549"/>
                  <a:pt x="7957" y="1568"/>
                  <a:pt x="7910" y="1591"/>
                </a:cubicBezTo>
              </a:path>
              <a:path w="9902" h="3440" extrusionOk="0">
                <a:moveTo>
                  <a:pt x="6321" y="2079"/>
                </a:moveTo>
                <a:cubicBezTo>
                  <a:pt x="6303" y="2120"/>
                  <a:pt x="6289" y="2157"/>
                  <a:pt x="6278" y="2201"/>
                </a:cubicBezTo>
                <a:cubicBezTo>
                  <a:pt x="6262" y="2266"/>
                  <a:pt x="6252" y="2332"/>
                  <a:pt x="6262" y="2399"/>
                </a:cubicBezTo>
                <a:cubicBezTo>
                  <a:pt x="6269" y="2447"/>
                  <a:pt x="6290" y="2495"/>
                  <a:pt x="6339" y="2512"/>
                </a:cubicBezTo>
                <a:cubicBezTo>
                  <a:pt x="6400" y="2533"/>
                  <a:pt x="6468" y="2497"/>
                  <a:pt x="6529" y="2518"/>
                </a:cubicBezTo>
                <a:cubicBezTo>
                  <a:pt x="6597" y="2541"/>
                  <a:pt x="6631" y="2629"/>
                  <a:pt x="6626" y="2695"/>
                </a:cubicBezTo>
                <a:cubicBezTo>
                  <a:pt x="6623" y="2734"/>
                  <a:pt x="6594" y="2776"/>
                  <a:pt x="6551" y="2779"/>
                </a:cubicBezTo>
                <a:cubicBezTo>
                  <a:pt x="6518" y="2774"/>
                  <a:pt x="6507" y="2772"/>
                  <a:pt x="6488" y="2759"/>
                </a:cubicBezTo>
              </a:path>
              <a:path w="9902" h="3440" extrusionOk="0">
                <a:moveTo>
                  <a:pt x="6529" y="1818"/>
                </a:moveTo>
                <a:cubicBezTo>
                  <a:pt x="6581" y="1846"/>
                  <a:pt x="6613" y="1886"/>
                  <a:pt x="6642" y="1939"/>
                </a:cubicBezTo>
                <a:cubicBezTo>
                  <a:pt x="6702" y="2047"/>
                  <a:pt x="6747" y="2172"/>
                  <a:pt x="6781" y="2290"/>
                </a:cubicBezTo>
                <a:cubicBezTo>
                  <a:pt x="6796" y="2341"/>
                  <a:pt x="6807" y="2393"/>
                  <a:pt x="6819" y="2445"/>
                </a:cubicBezTo>
              </a:path>
              <a:path w="9902" h="3440" extrusionOk="0">
                <a:moveTo>
                  <a:pt x="6729" y="2313"/>
                </a:moveTo>
                <a:cubicBezTo>
                  <a:pt x="6680" y="2320"/>
                  <a:pt x="6640" y="2334"/>
                  <a:pt x="6595" y="2356"/>
                </a:cubicBezTo>
                <a:cubicBezTo>
                  <a:pt x="6557" y="2374"/>
                  <a:pt x="6512" y="2393"/>
                  <a:pt x="6478" y="2417"/>
                </a:cubicBezTo>
                <a:cubicBezTo>
                  <a:pt x="6475" y="2420"/>
                  <a:pt x="6472" y="2424"/>
                  <a:pt x="6469" y="2427"/>
                </a:cubicBezTo>
              </a:path>
              <a:path w="9902" h="3440" extrusionOk="0">
                <a:moveTo>
                  <a:pt x="7075" y="2409"/>
                </a:moveTo>
                <a:cubicBezTo>
                  <a:pt x="7102" y="2366"/>
                  <a:pt x="7097" y="2337"/>
                  <a:pt x="7084" y="2287"/>
                </a:cubicBezTo>
                <a:cubicBezTo>
                  <a:pt x="7068" y="2224"/>
                  <a:pt x="7045" y="2164"/>
                  <a:pt x="7034" y="2100"/>
                </a:cubicBezTo>
                <a:cubicBezTo>
                  <a:pt x="7027" y="2059"/>
                  <a:pt x="7021" y="2009"/>
                  <a:pt x="7058" y="1981"/>
                </a:cubicBezTo>
                <a:cubicBezTo>
                  <a:pt x="7082" y="1963"/>
                  <a:pt x="7115" y="1958"/>
                  <a:pt x="7143" y="1952"/>
                </a:cubicBezTo>
              </a:path>
              <a:path w="9902" h="3440" extrusionOk="0">
                <a:moveTo>
                  <a:pt x="7398" y="1900"/>
                </a:moveTo>
                <a:cubicBezTo>
                  <a:pt x="7415" y="1901"/>
                  <a:pt x="7419" y="1900"/>
                  <a:pt x="7428" y="1905"/>
                </a:cubicBezTo>
                <a:cubicBezTo>
                  <a:pt x="7418" y="1928"/>
                  <a:pt x="7395" y="1945"/>
                  <a:pt x="7382" y="1968"/>
                </a:cubicBezTo>
                <a:cubicBezTo>
                  <a:pt x="7359" y="2010"/>
                  <a:pt x="7344" y="2057"/>
                  <a:pt x="7349" y="2106"/>
                </a:cubicBezTo>
                <a:cubicBezTo>
                  <a:pt x="7354" y="2156"/>
                  <a:pt x="7379" y="2200"/>
                  <a:pt x="7425" y="2223"/>
                </a:cubicBezTo>
                <a:cubicBezTo>
                  <a:pt x="7469" y="2245"/>
                  <a:pt x="7512" y="2224"/>
                  <a:pt x="7538" y="2186"/>
                </a:cubicBezTo>
                <a:cubicBezTo>
                  <a:pt x="7572" y="2135"/>
                  <a:pt x="7561" y="2084"/>
                  <a:pt x="7550" y="2028"/>
                </a:cubicBezTo>
                <a:cubicBezTo>
                  <a:pt x="7542" y="1990"/>
                  <a:pt x="7539" y="1978"/>
                  <a:pt x="7528" y="1954"/>
                </a:cubicBezTo>
              </a:path>
              <a:path w="9902" h="3440" extrusionOk="0">
                <a:moveTo>
                  <a:pt x="7656" y="1932"/>
                </a:moveTo>
                <a:cubicBezTo>
                  <a:pt x="7684" y="1974"/>
                  <a:pt x="7705" y="2014"/>
                  <a:pt x="7722" y="2061"/>
                </a:cubicBezTo>
                <a:cubicBezTo>
                  <a:pt x="7736" y="2099"/>
                  <a:pt x="7746" y="2141"/>
                  <a:pt x="7763" y="2178"/>
                </a:cubicBezTo>
                <a:cubicBezTo>
                  <a:pt x="7765" y="2182"/>
                  <a:pt x="7768" y="2185"/>
                  <a:pt x="7770" y="2189"/>
                </a:cubicBezTo>
                <a:cubicBezTo>
                  <a:pt x="7781" y="2144"/>
                  <a:pt x="7777" y="2103"/>
                  <a:pt x="7775" y="2056"/>
                </a:cubicBezTo>
                <a:cubicBezTo>
                  <a:pt x="7773" y="2009"/>
                  <a:pt x="7765" y="1953"/>
                  <a:pt x="7780" y="1907"/>
                </a:cubicBezTo>
                <a:cubicBezTo>
                  <a:pt x="7783" y="1902"/>
                  <a:pt x="7786" y="1897"/>
                  <a:pt x="7789" y="1892"/>
                </a:cubicBezTo>
                <a:cubicBezTo>
                  <a:pt x="7820" y="1896"/>
                  <a:pt x="7836" y="1919"/>
                  <a:pt x="7855" y="1945"/>
                </a:cubicBezTo>
                <a:cubicBezTo>
                  <a:pt x="7877" y="1975"/>
                  <a:pt x="7892" y="2014"/>
                  <a:pt x="7918" y="2041"/>
                </a:cubicBezTo>
                <a:cubicBezTo>
                  <a:pt x="7922" y="2044"/>
                  <a:pt x="7927" y="2048"/>
                  <a:pt x="7931" y="2051"/>
                </a:cubicBezTo>
              </a:path>
              <a:path w="9902" h="3440" extrusionOk="0">
                <a:moveTo>
                  <a:pt x="8166" y="1704"/>
                </a:moveTo>
                <a:cubicBezTo>
                  <a:pt x="8165" y="1741"/>
                  <a:pt x="8163" y="1768"/>
                  <a:pt x="8145" y="1808"/>
                </a:cubicBezTo>
                <a:cubicBezTo>
                  <a:pt x="8119" y="1866"/>
                  <a:pt x="8086" y="1921"/>
                  <a:pt x="8067" y="1982"/>
                </a:cubicBezTo>
                <a:cubicBezTo>
                  <a:pt x="8058" y="2011"/>
                  <a:pt x="8042" y="2069"/>
                  <a:pt x="8077" y="2090"/>
                </a:cubicBezTo>
                <a:cubicBezTo>
                  <a:pt x="8108" y="2108"/>
                  <a:pt x="8149" y="2087"/>
                  <a:pt x="8177" y="2075"/>
                </a:cubicBezTo>
                <a:cubicBezTo>
                  <a:pt x="8211" y="2061"/>
                  <a:pt x="8252" y="2041"/>
                  <a:pt x="8289" y="2055"/>
                </a:cubicBezTo>
                <a:cubicBezTo>
                  <a:pt x="8339" y="2075"/>
                  <a:pt x="8360" y="2148"/>
                  <a:pt x="8373" y="2193"/>
                </a:cubicBezTo>
                <a:cubicBezTo>
                  <a:pt x="8402" y="2291"/>
                  <a:pt x="8418" y="2425"/>
                  <a:pt x="8364" y="2518"/>
                </a:cubicBezTo>
                <a:cubicBezTo>
                  <a:pt x="8343" y="2555"/>
                  <a:pt x="8329" y="2540"/>
                  <a:pt x="8300" y="2549"/>
                </a:cubicBezTo>
                <a:cubicBezTo>
                  <a:pt x="8274" y="2496"/>
                  <a:pt x="8263" y="2472"/>
                  <a:pt x="8276" y="2405"/>
                </a:cubicBezTo>
                <a:cubicBezTo>
                  <a:pt x="8303" y="2267"/>
                  <a:pt x="8376" y="2137"/>
                  <a:pt x="8435" y="2011"/>
                </a:cubicBezTo>
                <a:cubicBezTo>
                  <a:pt x="8496" y="1882"/>
                  <a:pt x="8568" y="1751"/>
                  <a:pt x="8553" y="1603"/>
                </a:cubicBezTo>
                <a:cubicBezTo>
                  <a:pt x="8548" y="1553"/>
                  <a:pt x="8530" y="1505"/>
                  <a:pt x="8494" y="1471"/>
                </a:cubicBezTo>
                <a:cubicBezTo>
                  <a:pt x="8489" y="1471"/>
                  <a:pt x="8484" y="1470"/>
                  <a:pt x="8479" y="1470"/>
                </a:cubicBezTo>
                <a:cubicBezTo>
                  <a:pt x="8456" y="1518"/>
                  <a:pt x="8443" y="1547"/>
                  <a:pt x="8446" y="1605"/>
                </a:cubicBezTo>
                <a:cubicBezTo>
                  <a:pt x="8450" y="1682"/>
                  <a:pt x="8465" y="1763"/>
                  <a:pt x="8493" y="1835"/>
                </a:cubicBezTo>
                <a:cubicBezTo>
                  <a:pt x="8515" y="1891"/>
                  <a:pt x="8551" y="1946"/>
                  <a:pt x="8597" y="1985"/>
                </a:cubicBezTo>
                <a:cubicBezTo>
                  <a:pt x="8622" y="2006"/>
                  <a:pt x="8661" y="2024"/>
                  <a:pt x="8689" y="1995"/>
                </a:cubicBezTo>
                <a:cubicBezTo>
                  <a:pt x="8710" y="1972"/>
                  <a:pt x="8707" y="1950"/>
                  <a:pt x="8714" y="1921"/>
                </a:cubicBezTo>
              </a:path>
              <a:path w="9902" h="3440" extrusionOk="0">
                <a:moveTo>
                  <a:pt x="8994" y="1202"/>
                </a:moveTo>
                <a:cubicBezTo>
                  <a:pt x="8969" y="1227"/>
                  <a:pt x="8948" y="1254"/>
                  <a:pt x="8927" y="1282"/>
                </a:cubicBezTo>
                <a:cubicBezTo>
                  <a:pt x="8893" y="1326"/>
                  <a:pt x="8859" y="1374"/>
                  <a:pt x="8837" y="1426"/>
                </a:cubicBezTo>
                <a:cubicBezTo>
                  <a:pt x="8823" y="1460"/>
                  <a:pt x="8809" y="1504"/>
                  <a:pt x="8834" y="1536"/>
                </a:cubicBezTo>
                <a:cubicBezTo>
                  <a:pt x="8854" y="1562"/>
                  <a:pt x="8900" y="1553"/>
                  <a:pt x="8929" y="1556"/>
                </a:cubicBezTo>
                <a:cubicBezTo>
                  <a:pt x="8981" y="1561"/>
                  <a:pt x="9034" y="1581"/>
                  <a:pt x="9058" y="1632"/>
                </a:cubicBezTo>
                <a:cubicBezTo>
                  <a:pt x="9077" y="1673"/>
                  <a:pt x="9079" y="1739"/>
                  <a:pt x="9062" y="1781"/>
                </a:cubicBezTo>
                <a:cubicBezTo>
                  <a:pt x="9049" y="1813"/>
                  <a:pt x="9013" y="1843"/>
                  <a:pt x="8980" y="1824"/>
                </a:cubicBezTo>
                <a:cubicBezTo>
                  <a:pt x="8974" y="1818"/>
                  <a:pt x="8969" y="1813"/>
                  <a:pt x="8963" y="1807"/>
                </a:cubicBezTo>
              </a:path>
              <a:path w="9902" h="3440" extrusionOk="0">
                <a:moveTo>
                  <a:pt x="9086" y="688"/>
                </a:moveTo>
                <a:cubicBezTo>
                  <a:pt x="9115" y="721"/>
                  <a:pt x="9127" y="746"/>
                  <a:pt x="9138" y="802"/>
                </a:cubicBezTo>
                <a:cubicBezTo>
                  <a:pt x="9159" y="910"/>
                  <a:pt x="9167" y="1022"/>
                  <a:pt x="9177" y="1132"/>
                </a:cubicBezTo>
                <a:cubicBezTo>
                  <a:pt x="9188" y="1247"/>
                  <a:pt x="9193" y="1365"/>
                  <a:pt x="9213" y="1479"/>
                </a:cubicBezTo>
                <a:cubicBezTo>
                  <a:pt x="9226" y="1534"/>
                  <a:pt x="9228" y="1546"/>
                  <a:pt x="9239" y="1578"/>
                </a:cubicBezTo>
              </a:path>
              <a:path w="9902" h="3440" extrusionOk="0">
                <a:moveTo>
                  <a:pt x="9141" y="1107"/>
                </a:moveTo>
                <a:cubicBezTo>
                  <a:pt x="9089" y="1116"/>
                  <a:pt x="9050" y="1133"/>
                  <a:pt x="9004" y="1159"/>
                </a:cubicBezTo>
                <a:cubicBezTo>
                  <a:pt x="8967" y="1180"/>
                  <a:pt x="8924" y="1204"/>
                  <a:pt x="8900" y="1240"/>
                </a:cubicBezTo>
                <a:cubicBezTo>
                  <a:pt x="8897" y="1246"/>
                  <a:pt x="8894" y="1251"/>
                  <a:pt x="8891" y="1257"/>
                </a:cubicBezTo>
              </a:path>
              <a:path w="9902" h="3440" extrusionOk="0">
                <a:moveTo>
                  <a:pt x="9723" y="13"/>
                </a:moveTo>
                <a:cubicBezTo>
                  <a:pt x="9757" y="-3"/>
                  <a:pt x="9760" y="21"/>
                  <a:pt x="9763" y="60"/>
                </a:cubicBezTo>
                <a:cubicBezTo>
                  <a:pt x="9773" y="214"/>
                  <a:pt x="9751" y="370"/>
                  <a:pt x="9758" y="525"/>
                </a:cubicBezTo>
                <a:cubicBezTo>
                  <a:pt x="9763" y="626"/>
                  <a:pt x="9773" y="722"/>
                  <a:pt x="9787" y="822"/>
                </a:cubicBezTo>
              </a:path>
              <a:path w="9902" h="3440" extrusionOk="0">
                <a:moveTo>
                  <a:pt x="9901" y="1341"/>
                </a:moveTo>
                <a:cubicBezTo>
                  <a:pt x="9879" y="1347"/>
                  <a:pt x="9875" y="1339"/>
                  <a:pt x="9863" y="131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3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 rot="16200000">
            <a:off x="-1449128" y="1776668"/>
            <a:ext cx="428437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Randomness 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30692" y="2041076"/>
            <a:ext cx="7456108" cy="263978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All cryptosystems depend on randomness</a:t>
            </a:r>
          </a:p>
          <a:p>
            <a:r>
              <a:rPr lang="en-US" b="1" dirty="0" smtClean="0"/>
              <a:t>No way to test</a:t>
            </a:r>
            <a:r>
              <a:rPr lang="en-US" dirty="0" smtClean="0"/>
              <a:t> is a value is really random</a:t>
            </a:r>
          </a:p>
          <a:p>
            <a:r>
              <a:rPr lang="en-US" dirty="0" smtClean="0"/>
              <a:t>Physical randomness is limited: </a:t>
            </a:r>
            <a:r>
              <a:rPr lang="en-US" b="1" dirty="0" smtClean="0"/>
              <a:t>need algorithms to amplify physical randomness</a:t>
            </a:r>
          </a:p>
          <a:p>
            <a:r>
              <a:rPr lang="en-US" dirty="0" smtClean="0"/>
              <a:t>If you pseudorandom numbers are predictable, </a:t>
            </a:r>
            <a:r>
              <a:rPr lang="en-US" b="1" dirty="0" smtClean="0"/>
              <a:t>all is </a:t>
            </a:r>
            <a:r>
              <a:rPr lang="en-US" dirty="0" smtClean="0"/>
              <a:t>(almost always) </a:t>
            </a:r>
            <a:r>
              <a:rPr lang="en-US" b="1" dirty="0" smtClean="0"/>
              <a:t>lost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86" y="133408"/>
            <a:ext cx="7843093" cy="1737122"/>
          </a:xfrm>
          <a:prstGeom prst="rect">
            <a:avLst/>
          </a:prstGeom>
        </p:spPr>
      </p:pic>
      <p:sp>
        <p:nvSpPr>
          <p:cNvPr id="30722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494463" y="2416969"/>
            <a:ext cx="1655762" cy="46435"/>
          </a:xfrm>
          <a:custGeom>
            <a:avLst/>
            <a:gdLst>
              <a:gd name="T0" fmla="+- 0 22639 18039"/>
              <a:gd name="T1" fmla="*/ T0 w 4601"/>
              <a:gd name="T2" fmla="+- 0 8950 8950"/>
              <a:gd name="T3" fmla="*/ 8950 h 172"/>
              <a:gd name="T4" fmla="+- 0 22604 18039"/>
              <a:gd name="T5" fmla="*/ T4 w 4601"/>
              <a:gd name="T6" fmla="+- 0 8955 8950"/>
              <a:gd name="T7" fmla="*/ 8955 h 172"/>
              <a:gd name="T8" fmla="+- 0 22571 18039"/>
              <a:gd name="T9" fmla="*/ T8 w 4601"/>
              <a:gd name="T10" fmla="+- 0 8967 8950"/>
              <a:gd name="T11" fmla="*/ 8967 h 172"/>
              <a:gd name="T12" fmla="+- 0 22532 18039"/>
              <a:gd name="T13" fmla="*/ T12 w 4601"/>
              <a:gd name="T14" fmla="+- 0 8970 8950"/>
              <a:gd name="T15" fmla="*/ 8970 h 172"/>
              <a:gd name="T16" fmla="+- 0 22274 18039"/>
              <a:gd name="T17" fmla="*/ T16 w 4601"/>
              <a:gd name="T18" fmla="+- 0 8989 8950"/>
              <a:gd name="T19" fmla="*/ 8989 h 172"/>
              <a:gd name="T20" fmla="+- 0 22018 18039"/>
              <a:gd name="T21" fmla="*/ T20 w 4601"/>
              <a:gd name="T22" fmla="+- 0 9034 8950"/>
              <a:gd name="T23" fmla="*/ 9034 h 172"/>
              <a:gd name="T24" fmla="+- 0 21760 18039"/>
              <a:gd name="T25" fmla="*/ T24 w 4601"/>
              <a:gd name="T26" fmla="+- 0 9052 8950"/>
              <a:gd name="T27" fmla="*/ 9052 h 172"/>
              <a:gd name="T28" fmla="+- 0 21108 18039"/>
              <a:gd name="T29" fmla="*/ T28 w 4601"/>
              <a:gd name="T30" fmla="+- 0 9096 8950"/>
              <a:gd name="T31" fmla="*/ 9096 h 172"/>
              <a:gd name="T32" fmla="+- 0 20444 18039"/>
              <a:gd name="T33" fmla="*/ T32 w 4601"/>
              <a:gd name="T34" fmla="+- 0 9033 8950"/>
              <a:gd name="T35" fmla="*/ 9033 h 172"/>
              <a:gd name="T36" fmla="+- 0 19791 18039"/>
              <a:gd name="T37" fmla="*/ T36 w 4601"/>
              <a:gd name="T38" fmla="+- 0 9031 8950"/>
              <a:gd name="T39" fmla="*/ 9031 h 172"/>
              <a:gd name="T40" fmla="+- 0 19307 18039"/>
              <a:gd name="T41" fmla="*/ T40 w 4601"/>
              <a:gd name="T42" fmla="+- 0 9029 8950"/>
              <a:gd name="T43" fmla="*/ 9029 h 172"/>
              <a:gd name="T44" fmla="+- 0 18804 18039"/>
              <a:gd name="T45" fmla="*/ T44 w 4601"/>
              <a:gd name="T46" fmla="+- 0 8990 8950"/>
              <a:gd name="T47" fmla="*/ 8990 h 172"/>
              <a:gd name="T48" fmla="+- 0 18324 18039"/>
              <a:gd name="T49" fmla="*/ T48 w 4601"/>
              <a:gd name="T50" fmla="+- 0 9065 8950"/>
              <a:gd name="T51" fmla="*/ 9065 h 172"/>
              <a:gd name="T52" fmla="+- 0 18240 18039"/>
              <a:gd name="T53" fmla="*/ T52 w 4601"/>
              <a:gd name="T54" fmla="+- 0 9078 8950"/>
              <a:gd name="T55" fmla="*/ 9078 h 172"/>
              <a:gd name="T56" fmla="+- 0 18158 18039"/>
              <a:gd name="T57" fmla="*/ T56 w 4601"/>
              <a:gd name="T58" fmla="+- 0 9096 8950"/>
              <a:gd name="T59" fmla="*/ 9096 h 172"/>
              <a:gd name="T60" fmla="+- 0 18076 18039"/>
              <a:gd name="T61" fmla="*/ T60 w 4601"/>
              <a:gd name="T62" fmla="+- 0 9113 8950"/>
              <a:gd name="T63" fmla="*/ 9113 h 172"/>
              <a:gd name="T64" fmla="+- 0 18064 18039"/>
              <a:gd name="T65" fmla="*/ T64 w 4601"/>
              <a:gd name="T66" fmla="+- 0 9116 8950"/>
              <a:gd name="T67" fmla="*/ 9116 h 172"/>
              <a:gd name="T68" fmla="+- 0 18051 18039"/>
              <a:gd name="T69" fmla="*/ T68 w 4601"/>
              <a:gd name="T70" fmla="+- 0 9118 8950"/>
              <a:gd name="T71" fmla="*/ 9118 h 172"/>
              <a:gd name="T72" fmla="+- 0 18039 18039"/>
              <a:gd name="T73" fmla="*/ T72 w 4601"/>
              <a:gd name="T74" fmla="+- 0 9121 8950"/>
              <a:gd name="T75" fmla="*/ 9121 h 17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</a:cxnLst>
            <a:rect l="0" t="0" r="r" b="b"/>
            <a:pathLst>
              <a:path w="4601" h="172" extrusionOk="0">
                <a:moveTo>
                  <a:pt x="4600" y="0"/>
                </a:moveTo>
                <a:cubicBezTo>
                  <a:pt x="4565" y="5"/>
                  <a:pt x="4532" y="17"/>
                  <a:pt x="4493" y="20"/>
                </a:cubicBezTo>
                <a:cubicBezTo>
                  <a:pt x="4235" y="39"/>
                  <a:pt x="3979" y="84"/>
                  <a:pt x="3721" y="102"/>
                </a:cubicBezTo>
                <a:cubicBezTo>
                  <a:pt x="3069" y="146"/>
                  <a:pt x="2405" y="83"/>
                  <a:pt x="1752" y="81"/>
                </a:cubicBezTo>
                <a:cubicBezTo>
                  <a:pt x="1268" y="79"/>
                  <a:pt x="765" y="40"/>
                  <a:pt x="285" y="115"/>
                </a:cubicBezTo>
                <a:cubicBezTo>
                  <a:pt x="201" y="128"/>
                  <a:pt x="119" y="146"/>
                  <a:pt x="37" y="163"/>
                </a:cubicBezTo>
                <a:cubicBezTo>
                  <a:pt x="25" y="166"/>
                  <a:pt x="12" y="168"/>
                  <a:pt x="0" y="171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3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851275" y="2802732"/>
            <a:ext cx="14288" cy="3572"/>
          </a:xfrm>
          <a:custGeom>
            <a:avLst/>
            <a:gdLst>
              <a:gd name="T0" fmla="+- 0 10699 10699"/>
              <a:gd name="T1" fmla="*/ T0 w 38"/>
              <a:gd name="T2" fmla="+- 0 10381 10381"/>
              <a:gd name="T3" fmla="*/ 10381 h 14"/>
              <a:gd name="T4" fmla="+- 0 10718 10699"/>
              <a:gd name="T5" fmla="*/ T4 w 38"/>
              <a:gd name="T6" fmla="+- 0 10390 10381"/>
              <a:gd name="T7" fmla="*/ 10390 h 14"/>
              <a:gd name="T8" fmla="+- 0 10723 10699"/>
              <a:gd name="T9" fmla="*/ T8 w 38"/>
              <a:gd name="T10" fmla="+- 0 10393 10381"/>
              <a:gd name="T11" fmla="*/ 10393 h 14"/>
              <a:gd name="T12" fmla="+- 0 10736 10699"/>
              <a:gd name="T13" fmla="*/ T12 w 38"/>
              <a:gd name="T14" fmla="+- 0 10394 10381"/>
              <a:gd name="T15" fmla="*/ 10394 h 1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38" h="14" extrusionOk="0">
                <a:moveTo>
                  <a:pt x="0" y="0"/>
                </a:moveTo>
                <a:cubicBezTo>
                  <a:pt x="19" y="9"/>
                  <a:pt x="24" y="12"/>
                  <a:pt x="37" y="13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4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31963" y="2769394"/>
            <a:ext cx="2259012" cy="38100"/>
          </a:xfrm>
          <a:custGeom>
            <a:avLst/>
            <a:gdLst>
              <a:gd name="T0" fmla="+- 0 11065 4813"/>
              <a:gd name="T1" fmla="*/ T0 w 6275"/>
              <a:gd name="T2" fmla="+- 0 10341 10258"/>
              <a:gd name="T3" fmla="*/ 10341 h 142"/>
              <a:gd name="T4" fmla="+- 0 11042 4813"/>
              <a:gd name="T5" fmla="*/ T4 w 6275"/>
              <a:gd name="T6" fmla="+- 0 10350 10258"/>
              <a:gd name="T7" fmla="*/ 10350 h 142"/>
              <a:gd name="T8" fmla="+- 0 11067 4813"/>
              <a:gd name="T9" fmla="*/ T8 w 6275"/>
              <a:gd name="T10" fmla="+- 0 10360 10258"/>
              <a:gd name="T11" fmla="*/ 10360 h 142"/>
              <a:gd name="T12" fmla="+- 0 11043 4813"/>
              <a:gd name="T13" fmla="*/ T12 w 6275"/>
              <a:gd name="T14" fmla="+- 0 10366 10258"/>
              <a:gd name="T15" fmla="*/ 10366 h 142"/>
              <a:gd name="T16" fmla="+- 0 10577 4813"/>
              <a:gd name="T17" fmla="*/ T16 w 6275"/>
              <a:gd name="T18" fmla="+- 0 10475 10258"/>
              <a:gd name="T19" fmla="*/ 10475 h 142"/>
              <a:gd name="T20" fmla="+- 0 10039 4813"/>
              <a:gd name="T21" fmla="*/ T20 w 6275"/>
              <a:gd name="T22" fmla="+- 0 10380 10258"/>
              <a:gd name="T23" fmla="*/ 10380 h 142"/>
              <a:gd name="T24" fmla="+- 0 9566 4813"/>
              <a:gd name="T25" fmla="*/ T24 w 6275"/>
              <a:gd name="T26" fmla="+- 0 10373 10258"/>
              <a:gd name="T27" fmla="*/ 10373 h 142"/>
              <a:gd name="T28" fmla="+- 0 8794 4813"/>
              <a:gd name="T29" fmla="*/ T28 w 6275"/>
              <a:gd name="T30" fmla="+- 0 10362 10258"/>
              <a:gd name="T31" fmla="*/ 10362 h 142"/>
              <a:gd name="T32" fmla="+- 0 8027 4813"/>
              <a:gd name="T33" fmla="*/ T32 w 6275"/>
              <a:gd name="T34" fmla="+- 0 10272 10258"/>
              <a:gd name="T35" fmla="*/ 10272 h 142"/>
              <a:gd name="T36" fmla="+- 0 7256 4813"/>
              <a:gd name="T37" fmla="*/ T36 w 6275"/>
              <a:gd name="T38" fmla="+- 0 10261 10258"/>
              <a:gd name="T39" fmla="*/ 10261 h 142"/>
              <a:gd name="T40" fmla="+- 0 6621 4813"/>
              <a:gd name="T41" fmla="*/ T40 w 6275"/>
              <a:gd name="T42" fmla="+- 0 10252 10258"/>
              <a:gd name="T43" fmla="*/ 10252 h 142"/>
              <a:gd name="T44" fmla="+- 0 6004 4813"/>
              <a:gd name="T45" fmla="*/ T44 w 6275"/>
              <a:gd name="T46" fmla="+- 0 10323 10258"/>
              <a:gd name="T47" fmla="*/ 10323 h 142"/>
              <a:gd name="T48" fmla="+- 0 5373 4813"/>
              <a:gd name="T49" fmla="*/ T48 w 6275"/>
              <a:gd name="T50" fmla="+- 0 10371 10258"/>
              <a:gd name="T51" fmla="*/ 10371 h 142"/>
              <a:gd name="T52" fmla="+- 0 5186 4813"/>
              <a:gd name="T53" fmla="*/ T52 w 6275"/>
              <a:gd name="T54" fmla="+- 0 10385 10258"/>
              <a:gd name="T55" fmla="*/ 10385 h 142"/>
              <a:gd name="T56" fmla="+- 0 4996 4813"/>
              <a:gd name="T57" fmla="*/ T56 w 6275"/>
              <a:gd name="T58" fmla="+- 0 10386 10258"/>
              <a:gd name="T59" fmla="*/ 10386 h 142"/>
              <a:gd name="T60" fmla="+- 0 4813 4813"/>
              <a:gd name="T61" fmla="*/ T60 w 6275"/>
              <a:gd name="T62" fmla="+- 0 10374 10258"/>
              <a:gd name="T63" fmla="*/ 10374 h 14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6275" h="142" extrusionOk="0">
                <a:moveTo>
                  <a:pt x="6252" y="83"/>
                </a:moveTo>
                <a:cubicBezTo>
                  <a:pt x="6229" y="92"/>
                  <a:pt x="6254" y="102"/>
                  <a:pt x="6230" y="108"/>
                </a:cubicBezTo>
                <a:cubicBezTo>
                  <a:pt x="5764" y="217"/>
                  <a:pt x="5226" y="122"/>
                  <a:pt x="4753" y="115"/>
                </a:cubicBezTo>
                <a:cubicBezTo>
                  <a:pt x="3981" y="104"/>
                  <a:pt x="3214" y="14"/>
                  <a:pt x="2443" y="3"/>
                </a:cubicBezTo>
                <a:cubicBezTo>
                  <a:pt x="1808" y="-6"/>
                  <a:pt x="1191" y="65"/>
                  <a:pt x="560" y="113"/>
                </a:cubicBezTo>
                <a:cubicBezTo>
                  <a:pt x="373" y="127"/>
                  <a:pt x="183" y="128"/>
                  <a:pt x="0" y="116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5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685926" y="3176588"/>
            <a:ext cx="3160713" cy="65485"/>
          </a:xfrm>
          <a:custGeom>
            <a:avLst/>
            <a:gdLst>
              <a:gd name="T0" fmla="+- 0 13460 4681"/>
              <a:gd name="T1" fmla="*/ T0 w 8780"/>
              <a:gd name="T2" fmla="+- 0 11875 11766"/>
              <a:gd name="T3" fmla="*/ 11875 h 242"/>
              <a:gd name="T4" fmla="+- 0 13326 4681"/>
              <a:gd name="T5" fmla="*/ T4 w 8780"/>
              <a:gd name="T6" fmla="+- 0 11838 11766"/>
              <a:gd name="T7" fmla="*/ 11838 h 242"/>
              <a:gd name="T8" fmla="+- 0 13228 4681"/>
              <a:gd name="T9" fmla="*/ T8 w 8780"/>
              <a:gd name="T10" fmla="+- 0 11793 11766"/>
              <a:gd name="T11" fmla="*/ 11793 h 242"/>
              <a:gd name="T12" fmla="+- 0 13095 4681"/>
              <a:gd name="T13" fmla="*/ T12 w 8780"/>
              <a:gd name="T14" fmla="+- 0 11841 11766"/>
              <a:gd name="T15" fmla="*/ 11841 h 242"/>
              <a:gd name="T16" fmla="+- 0 12986 4681"/>
              <a:gd name="T17" fmla="*/ T16 w 8780"/>
              <a:gd name="T18" fmla="+- 0 11880 11766"/>
              <a:gd name="T19" fmla="*/ 11880 h 242"/>
              <a:gd name="T20" fmla="+- 0 12945 4681"/>
              <a:gd name="T21" fmla="*/ T20 w 8780"/>
              <a:gd name="T22" fmla="+- 0 11918 11766"/>
              <a:gd name="T23" fmla="*/ 11918 h 242"/>
              <a:gd name="T24" fmla="+- 0 12816 4681"/>
              <a:gd name="T25" fmla="*/ T24 w 8780"/>
              <a:gd name="T26" fmla="+- 0 11926 11766"/>
              <a:gd name="T27" fmla="*/ 11926 h 242"/>
              <a:gd name="T28" fmla="+- 0 12401 4681"/>
              <a:gd name="T29" fmla="*/ T28 w 8780"/>
              <a:gd name="T30" fmla="+- 0 11951 11766"/>
              <a:gd name="T31" fmla="*/ 11951 h 242"/>
              <a:gd name="T32" fmla="+- 0 11996 4681"/>
              <a:gd name="T33" fmla="*/ T32 w 8780"/>
              <a:gd name="T34" fmla="+- 0 11940 11766"/>
              <a:gd name="T35" fmla="*/ 11940 h 242"/>
              <a:gd name="T36" fmla="+- 0 11582 4681"/>
              <a:gd name="T37" fmla="*/ T36 w 8780"/>
              <a:gd name="T38" fmla="+- 0 11909 11766"/>
              <a:gd name="T39" fmla="*/ 11909 h 242"/>
              <a:gd name="T40" fmla="+- 0 11344 4681"/>
              <a:gd name="T41" fmla="*/ T40 w 8780"/>
              <a:gd name="T42" fmla="+- 0 11891 11766"/>
              <a:gd name="T43" fmla="*/ 11891 h 242"/>
              <a:gd name="T44" fmla="+- 0 11159 4681"/>
              <a:gd name="T45" fmla="*/ T44 w 8780"/>
              <a:gd name="T46" fmla="+- 0 11974 11766"/>
              <a:gd name="T47" fmla="*/ 11974 h 242"/>
              <a:gd name="T48" fmla="+- 0 10930 4681"/>
              <a:gd name="T49" fmla="*/ T48 w 8780"/>
              <a:gd name="T50" fmla="+- 0 11999 11766"/>
              <a:gd name="T51" fmla="*/ 11999 h 242"/>
              <a:gd name="T52" fmla="+- 0 10502 4681"/>
              <a:gd name="T53" fmla="*/ T52 w 8780"/>
              <a:gd name="T54" fmla="+- 0 12046 11766"/>
              <a:gd name="T55" fmla="*/ 12046 h 242"/>
              <a:gd name="T56" fmla="+- 0 10084 4681"/>
              <a:gd name="T57" fmla="*/ T56 w 8780"/>
              <a:gd name="T58" fmla="+- 0 11872 11766"/>
              <a:gd name="T59" fmla="*/ 11872 h 242"/>
              <a:gd name="T60" fmla="+- 0 9650 4681"/>
              <a:gd name="T61" fmla="*/ T60 w 8780"/>
              <a:gd name="T62" fmla="+- 0 11920 11766"/>
              <a:gd name="T63" fmla="*/ 11920 h 242"/>
              <a:gd name="T64" fmla="+- 0 9262 4681"/>
              <a:gd name="T65" fmla="*/ T64 w 8780"/>
              <a:gd name="T66" fmla="+- 0 11963 11766"/>
              <a:gd name="T67" fmla="*/ 11963 h 242"/>
              <a:gd name="T68" fmla="+- 0 8918 4681"/>
              <a:gd name="T69" fmla="*/ T68 w 8780"/>
              <a:gd name="T70" fmla="+- 0 12011 11766"/>
              <a:gd name="T71" fmla="*/ 12011 h 242"/>
              <a:gd name="T72" fmla="+- 0 8524 4681"/>
              <a:gd name="T73" fmla="*/ T72 w 8780"/>
              <a:gd name="T74" fmla="+- 0 11971 11766"/>
              <a:gd name="T75" fmla="*/ 11971 h 242"/>
              <a:gd name="T76" fmla="+- 0 7828 4681"/>
              <a:gd name="T77" fmla="*/ T76 w 8780"/>
              <a:gd name="T78" fmla="+- 0 11901 11766"/>
              <a:gd name="T79" fmla="*/ 11901 h 242"/>
              <a:gd name="T80" fmla="+- 0 7130 4681"/>
              <a:gd name="T81" fmla="*/ T80 w 8780"/>
              <a:gd name="T82" fmla="+- 0 11863 11766"/>
              <a:gd name="T83" fmla="*/ 11863 h 242"/>
              <a:gd name="T84" fmla="+- 0 6432 4681"/>
              <a:gd name="T85" fmla="*/ T84 w 8780"/>
              <a:gd name="T86" fmla="+- 0 11822 11766"/>
              <a:gd name="T87" fmla="*/ 11822 h 242"/>
              <a:gd name="T88" fmla="+- 0 5858 4681"/>
              <a:gd name="T89" fmla="*/ T88 w 8780"/>
              <a:gd name="T90" fmla="+- 0 11788 11766"/>
              <a:gd name="T91" fmla="*/ 11788 h 242"/>
              <a:gd name="T92" fmla="+- 0 5327 4681"/>
              <a:gd name="T93" fmla="*/ T92 w 8780"/>
              <a:gd name="T94" fmla="+- 0 11797 11766"/>
              <a:gd name="T95" fmla="*/ 11797 h 242"/>
              <a:gd name="T96" fmla="+- 0 4757 4681"/>
              <a:gd name="T97" fmla="*/ T96 w 8780"/>
              <a:gd name="T98" fmla="+- 0 11831 11766"/>
              <a:gd name="T99" fmla="*/ 11831 h 242"/>
              <a:gd name="T100" fmla="+- 0 4732 4681"/>
              <a:gd name="T101" fmla="*/ T100 w 8780"/>
              <a:gd name="T102" fmla="+- 0 11830 11766"/>
              <a:gd name="T103" fmla="*/ 11830 h 242"/>
              <a:gd name="T104" fmla="+- 0 4706 4681"/>
              <a:gd name="T105" fmla="*/ T104 w 8780"/>
              <a:gd name="T106" fmla="+- 0 11828 11766"/>
              <a:gd name="T107" fmla="*/ 11828 h 242"/>
              <a:gd name="T108" fmla="+- 0 4681 4681"/>
              <a:gd name="T109" fmla="*/ T108 w 8780"/>
              <a:gd name="T110" fmla="+- 0 11827 11766"/>
              <a:gd name="T111" fmla="*/ 11827 h 24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</a:cxnLst>
            <a:rect l="0" t="0" r="r" b="b"/>
            <a:pathLst>
              <a:path w="8780" h="242" extrusionOk="0">
                <a:moveTo>
                  <a:pt x="8779" y="109"/>
                </a:moveTo>
                <a:cubicBezTo>
                  <a:pt x="8645" y="72"/>
                  <a:pt x="8547" y="27"/>
                  <a:pt x="8414" y="75"/>
                </a:cubicBezTo>
                <a:cubicBezTo>
                  <a:pt x="8305" y="114"/>
                  <a:pt x="8264" y="152"/>
                  <a:pt x="8135" y="160"/>
                </a:cubicBezTo>
                <a:cubicBezTo>
                  <a:pt x="7720" y="185"/>
                  <a:pt x="7315" y="174"/>
                  <a:pt x="6901" y="143"/>
                </a:cubicBezTo>
                <a:cubicBezTo>
                  <a:pt x="6663" y="125"/>
                  <a:pt x="6478" y="208"/>
                  <a:pt x="6249" y="233"/>
                </a:cubicBezTo>
                <a:cubicBezTo>
                  <a:pt x="5821" y="280"/>
                  <a:pt x="5403" y="106"/>
                  <a:pt x="4969" y="154"/>
                </a:cubicBezTo>
                <a:cubicBezTo>
                  <a:pt x="4581" y="197"/>
                  <a:pt x="4237" y="245"/>
                  <a:pt x="3843" y="205"/>
                </a:cubicBezTo>
                <a:cubicBezTo>
                  <a:pt x="3147" y="135"/>
                  <a:pt x="2449" y="97"/>
                  <a:pt x="1751" y="56"/>
                </a:cubicBezTo>
                <a:cubicBezTo>
                  <a:pt x="1177" y="22"/>
                  <a:pt x="646" y="31"/>
                  <a:pt x="76" y="65"/>
                </a:cubicBezTo>
                <a:cubicBezTo>
                  <a:pt x="51" y="64"/>
                  <a:pt x="25" y="62"/>
                  <a:pt x="0" y="61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6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006850" y="3527822"/>
            <a:ext cx="4256088" cy="60722"/>
          </a:xfrm>
          <a:custGeom>
            <a:avLst/>
            <a:gdLst>
              <a:gd name="T0" fmla="+- 0 11129 11129"/>
              <a:gd name="T1" fmla="*/ T0 w 11825"/>
              <a:gd name="T2" fmla="+- 0 13179 13065"/>
              <a:gd name="T3" fmla="*/ 13179 h 228"/>
              <a:gd name="T4" fmla="+- 0 11501 11129"/>
              <a:gd name="T5" fmla="*/ T4 w 11825"/>
              <a:gd name="T6" fmla="+- 0 13150 13065"/>
              <a:gd name="T7" fmla="*/ 13150 h 228"/>
              <a:gd name="T8" fmla="+- 0 11856 11129"/>
              <a:gd name="T9" fmla="*/ T8 w 11825"/>
              <a:gd name="T10" fmla="+- 0 13181 13065"/>
              <a:gd name="T11" fmla="*/ 13181 h 228"/>
              <a:gd name="T12" fmla="+- 0 12229 11129"/>
              <a:gd name="T13" fmla="*/ T12 w 11825"/>
              <a:gd name="T14" fmla="+- 0 13215 13065"/>
              <a:gd name="T15" fmla="*/ 13215 h 228"/>
              <a:gd name="T16" fmla="+- 0 13164 11129"/>
              <a:gd name="T17" fmla="*/ T16 w 11825"/>
              <a:gd name="T18" fmla="+- 0 13301 13065"/>
              <a:gd name="T19" fmla="*/ 13301 h 228"/>
              <a:gd name="T20" fmla="+- 0 14066 11129"/>
              <a:gd name="T21" fmla="*/ T20 w 11825"/>
              <a:gd name="T22" fmla="+- 0 13284 13065"/>
              <a:gd name="T23" fmla="*/ 13284 h 228"/>
              <a:gd name="T24" fmla="+- 0 15001 11129"/>
              <a:gd name="T25" fmla="*/ T24 w 11825"/>
              <a:gd name="T26" fmla="+- 0 13201 13065"/>
              <a:gd name="T27" fmla="*/ 13201 h 228"/>
              <a:gd name="T28" fmla="+- 0 16561 11129"/>
              <a:gd name="T29" fmla="*/ T28 w 11825"/>
              <a:gd name="T30" fmla="+- 0 13063 13065"/>
              <a:gd name="T31" fmla="*/ 13063 h 228"/>
              <a:gd name="T32" fmla="+- 0 18104 11129"/>
              <a:gd name="T33" fmla="*/ T32 w 11825"/>
              <a:gd name="T34" fmla="+- 0 13090 13065"/>
              <a:gd name="T35" fmla="*/ 13090 h 228"/>
              <a:gd name="T36" fmla="+- 0 19667 11129"/>
              <a:gd name="T37" fmla="*/ T36 w 11825"/>
              <a:gd name="T38" fmla="+- 0 13087 13065"/>
              <a:gd name="T39" fmla="*/ 13087 h 228"/>
              <a:gd name="T40" fmla="+- 0 20762 11129"/>
              <a:gd name="T41" fmla="*/ T40 w 11825"/>
              <a:gd name="T42" fmla="+- 0 13085 13065"/>
              <a:gd name="T43" fmla="*/ 13085 h 228"/>
              <a:gd name="T44" fmla="+- 0 21861 11129"/>
              <a:gd name="T45" fmla="*/ T44 w 11825"/>
              <a:gd name="T46" fmla="+- 0 13102 13065"/>
              <a:gd name="T47" fmla="*/ 13102 h 228"/>
              <a:gd name="T48" fmla="+- 0 22953 11129"/>
              <a:gd name="T49" fmla="*/ T48 w 11825"/>
              <a:gd name="T50" fmla="+- 0 13186 13065"/>
              <a:gd name="T51" fmla="*/ 13186 h 22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</a:cxnLst>
            <a:rect l="0" t="0" r="r" b="b"/>
            <a:pathLst>
              <a:path w="11825" h="228" extrusionOk="0">
                <a:moveTo>
                  <a:pt x="0" y="114"/>
                </a:moveTo>
                <a:cubicBezTo>
                  <a:pt x="372" y="85"/>
                  <a:pt x="727" y="116"/>
                  <a:pt x="1100" y="150"/>
                </a:cubicBezTo>
                <a:cubicBezTo>
                  <a:pt x="2035" y="236"/>
                  <a:pt x="2937" y="219"/>
                  <a:pt x="3872" y="136"/>
                </a:cubicBezTo>
                <a:cubicBezTo>
                  <a:pt x="5432" y="-2"/>
                  <a:pt x="6975" y="25"/>
                  <a:pt x="8538" y="22"/>
                </a:cubicBezTo>
                <a:cubicBezTo>
                  <a:pt x="9633" y="20"/>
                  <a:pt x="10732" y="37"/>
                  <a:pt x="11824" y="121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4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865" y="-59537"/>
            <a:ext cx="10406073" cy="5203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6" y="2602581"/>
            <a:ext cx="6134743" cy="1403352"/>
          </a:xfrm>
          <a:solidFill>
            <a:schemeClr val="tx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Applications of Asymmetric Cryptosystems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88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Asymmetry: </a:t>
            </a:r>
            <a:r>
              <a:rPr lang="en-US" b="1" dirty="0" smtClean="0">
                <a:solidFill>
                  <a:srgbClr val="660066"/>
                </a:solidFill>
              </a:rPr>
              <a:t>Signatures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4515" y="230580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3665" y="230580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3446115" y="2648706"/>
            <a:ext cx="1987550" cy="0"/>
          </a:xfrm>
          <a:prstGeom prst="straightConnector1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2343150"/>
            <a:ext cx="11208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Verified </a:t>
            </a:r>
          </a:p>
          <a:p>
            <a:pPr algn="ctr"/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526367" y="2228850"/>
            <a:ext cx="18902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Signed Message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 flipH="1">
            <a:off x="1558125" y="2648706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44990" y="2498665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 flipH="1">
            <a:off x="6805266" y="2648706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653750" y="2761473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8120" y="964669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47163" y="965553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503111" y="3204322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2796525" y="2994797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829478" y="3169847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119466" y="2991606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4648200" y="1371600"/>
            <a:ext cx="3334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>
                <a:solidFill>
                  <a:srgbClr val="008000"/>
                </a:solidFill>
              </a:rPr>
              <a:t>KU</a:t>
            </a:r>
            <a:r>
              <a:rPr lang="en-US" sz="2400" b="1" baseline="-25000" dirty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38200" y="1543050"/>
            <a:ext cx="3259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Verifies</a:t>
            </a:r>
            <a:r>
              <a:rPr lang="en-US" sz="2400" dirty="0" smtClean="0"/>
              <a:t> message is from Bob using his public key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304800" y="3651249"/>
            <a:ext cx="85344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</a:t>
            </a:r>
            <a:r>
              <a:rPr lang="en-US" sz="2400" dirty="0" smtClean="0"/>
              <a:t>ver 1000</a:t>
            </a:r>
            <a:r>
              <a:rPr lang="en-US" sz="2400" i="1" dirty="0" smtClean="0"/>
              <a:t>x</a:t>
            </a:r>
            <a:r>
              <a:rPr lang="en-US" sz="2400" dirty="0" smtClean="0"/>
              <a:t> slower than AES! (with both RSA and ECC)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04801" y="4229100"/>
            <a:ext cx="854122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What if we need to sign long (bigger than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~ 2048 bits) messages?</a:t>
            </a:r>
            <a:endParaRPr lang="en-US" sz="2400" dirty="0"/>
          </a:p>
        </p:txBody>
      </p:sp>
      <p:sp>
        <p:nvSpPr>
          <p:cNvPr id="44034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00214" y="2075260"/>
            <a:ext cx="2020887" cy="1926431"/>
          </a:xfrm>
          <a:custGeom>
            <a:avLst/>
            <a:gdLst>
              <a:gd name="T0" fmla="+- 0 5169 4725"/>
              <a:gd name="T1" fmla="*/ T0 w 5613"/>
              <a:gd name="T2" fmla="+- 0 13273 7688"/>
              <a:gd name="T3" fmla="*/ 13273 h 7133"/>
              <a:gd name="T4" fmla="+- 0 5275 4725"/>
              <a:gd name="T5" fmla="*/ T4 w 5613"/>
              <a:gd name="T6" fmla="+- 0 13252 7688"/>
              <a:gd name="T7" fmla="*/ 13252 h 7133"/>
              <a:gd name="T8" fmla="+- 0 7021 4725"/>
              <a:gd name="T9" fmla="*/ T8 w 5613"/>
              <a:gd name="T10" fmla="+- 0 13534 7688"/>
              <a:gd name="T11" fmla="*/ 13534 h 7133"/>
              <a:gd name="T12" fmla="+- 0 7883 4725"/>
              <a:gd name="T13" fmla="*/ T12 w 5613"/>
              <a:gd name="T14" fmla="+- 0 14241 7688"/>
              <a:gd name="T15" fmla="*/ 14241 h 7133"/>
              <a:gd name="T16" fmla="+- 0 7731 4725"/>
              <a:gd name="T17" fmla="*/ T16 w 5613"/>
              <a:gd name="T18" fmla="+- 0 14627 7688"/>
              <a:gd name="T19" fmla="*/ 14627 h 7133"/>
              <a:gd name="T20" fmla="+- 0 7218 4725"/>
              <a:gd name="T21" fmla="*/ T20 w 5613"/>
              <a:gd name="T22" fmla="+- 0 14790 7688"/>
              <a:gd name="T23" fmla="*/ 14790 h 7133"/>
              <a:gd name="T24" fmla="+- 0 5653 4725"/>
              <a:gd name="T25" fmla="*/ T24 w 5613"/>
              <a:gd name="T26" fmla="+- 0 14643 7688"/>
              <a:gd name="T27" fmla="*/ 14643 h 7133"/>
              <a:gd name="T28" fmla="+- 0 4727 4725"/>
              <a:gd name="T29" fmla="*/ T28 w 5613"/>
              <a:gd name="T30" fmla="+- 0 13684 7688"/>
              <a:gd name="T31" fmla="*/ 13684 h 7133"/>
              <a:gd name="T32" fmla="+- 0 4975 4725"/>
              <a:gd name="T33" fmla="*/ T32 w 5613"/>
              <a:gd name="T34" fmla="+- 0 13245 7688"/>
              <a:gd name="T35" fmla="*/ 13245 h 7133"/>
              <a:gd name="T36" fmla="+- 0 6179 4725"/>
              <a:gd name="T37" fmla="*/ T36 w 5613"/>
              <a:gd name="T38" fmla="+- 0 13215 7688"/>
              <a:gd name="T39" fmla="*/ 13215 h 7133"/>
              <a:gd name="T40" fmla="+- 0 6965 4725"/>
              <a:gd name="T41" fmla="*/ T40 w 5613"/>
              <a:gd name="T42" fmla="+- 0 13532 7688"/>
              <a:gd name="T43" fmla="*/ 13532 h 7133"/>
              <a:gd name="T44" fmla="+- 0 5607 4725"/>
              <a:gd name="T45" fmla="*/ T44 w 5613"/>
              <a:gd name="T46" fmla="+- 0 8254 7688"/>
              <a:gd name="T47" fmla="*/ 8254 h 7133"/>
              <a:gd name="T48" fmla="+- 0 5713 4725"/>
              <a:gd name="T49" fmla="*/ T48 w 5613"/>
              <a:gd name="T50" fmla="+- 0 8189 7688"/>
              <a:gd name="T51" fmla="*/ 8189 h 7133"/>
              <a:gd name="T52" fmla="+- 0 5819 4725"/>
              <a:gd name="T53" fmla="*/ T52 w 5613"/>
              <a:gd name="T54" fmla="+- 0 8097 7688"/>
              <a:gd name="T55" fmla="*/ 8097 h 7133"/>
              <a:gd name="T56" fmla="+- 0 6072 4725"/>
              <a:gd name="T57" fmla="*/ T56 w 5613"/>
              <a:gd name="T58" fmla="+- 0 8043 7688"/>
              <a:gd name="T59" fmla="*/ 8043 h 7133"/>
              <a:gd name="T60" fmla="+- 0 6153 4725"/>
              <a:gd name="T61" fmla="*/ T60 w 5613"/>
              <a:gd name="T62" fmla="+- 0 8031 7688"/>
              <a:gd name="T63" fmla="*/ 8031 h 7133"/>
              <a:gd name="T64" fmla="+- 0 6700 4725"/>
              <a:gd name="T65" fmla="*/ T64 w 5613"/>
              <a:gd name="T66" fmla="+- 0 7956 7688"/>
              <a:gd name="T67" fmla="*/ 7956 h 7133"/>
              <a:gd name="T68" fmla="+- 0 7119 4725"/>
              <a:gd name="T69" fmla="*/ T68 w 5613"/>
              <a:gd name="T70" fmla="+- 0 7904 7688"/>
              <a:gd name="T71" fmla="*/ 7904 h 7133"/>
              <a:gd name="T72" fmla="+- 0 7657 4725"/>
              <a:gd name="T73" fmla="*/ T72 w 5613"/>
              <a:gd name="T74" fmla="+- 0 7904 7688"/>
              <a:gd name="T75" fmla="*/ 7904 h 7133"/>
              <a:gd name="T76" fmla="+- 0 7812 4725"/>
              <a:gd name="T77" fmla="*/ T76 w 5613"/>
              <a:gd name="T78" fmla="+- 0 7913 7688"/>
              <a:gd name="T79" fmla="*/ 7913 h 7133"/>
              <a:gd name="T80" fmla="+- 0 10337 4725"/>
              <a:gd name="T81" fmla="*/ T80 w 5613"/>
              <a:gd name="T82" fmla="+- 0 13012 7688"/>
              <a:gd name="T83" fmla="*/ 13012 h 7133"/>
              <a:gd name="T84" fmla="+- 0 8206 4725"/>
              <a:gd name="T85" fmla="*/ T84 w 5613"/>
              <a:gd name="T86" fmla="+- 0 13131 7688"/>
              <a:gd name="T87" fmla="*/ 13131 h 7133"/>
              <a:gd name="T88" fmla="+- 0 6043 4725"/>
              <a:gd name="T89" fmla="*/ T88 w 5613"/>
              <a:gd name="T90" fmla="+- 0 12626 7688"/>
              <a:gd name="T91" fmla="*/ 12626 h 7133"/>
              <a:gd name="T92" fmla="+- 0 5077 4725"/>
              <a:gd name="T93" fmla="*/ T92 w 5613"/>
              <a:gd name="T94" fmla="+- 0 11656 7688"/>
              <a:gd name="T95" fmla="*/ 11656 h 7133"/>
              <a:gd name="T96" fmla="+- 0 4926 4725"/>
              <a:gd name="T97" fmla="*/ T96 w 5613"/>
              <a:gd name="T98" fmla="+- 0 9745 7688"/>
              <a:gd name="T99" fmla="*/ 9745 h 7133"/>
              <a:gd name="T100" fmla="+- 0 5007 4725"/>
              <a:gd name="T101" fmla="*/ T100 w 5613"/>
              <a:gd name="T102" fmla="+- 0 9189 7688"/>
              <a:gd name="T103" fmla="*/ 9189 h 7133"/>
              <a:gd name="T104" fmla="+- 0 5267 4725"/>
              <a:gd name="T105" fmla="*/ T104 w 5613"/>
              <a:gd name="T106" fmla="+- 0 7924 7688"/>
              <a:gd name="T107" fmla="*/ 7924 h 7133"/>
              <a:gd name="T108" fmla="+- 0 5645 4725"/>
              <a:gd name="T109" fmla="*/ T108 w 5613"/>
              <a:gd name="T110" fmla="+- 0 7688 7688"/>
              <a:gd name="T111" fmla="*/ 7688 h 713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</a:cxnLst>
            <a:rect l="0" t="0" r="r" b="b"/>
            <a:pathLst>
              <a:path w="5613" h="7133" extrusionOk="0">
                <a:moveTo>
                  <a:pt x="444" y="5585"/>
                </a:moveTo>
                <a:cubicBezTo>
                  <a:pt x="477" y="5578"/>
                  <a:pt x="512" y="5567"/>
                  <a:pt x="550" y="5564"/>
                </a:cubicBezTo>
                <a:cubicBezTo>
                  <a:pt x="1121" y="5526"/>
                  <a:pt x="1769" y="5634"/>
                  <a:pt x="2296" y="5846"/>
                </a:cubicBezTo>
                <a:cubicBezTo>
                  <a:pt x="2601" y="5968"/>
                  <a:pt x="3030" y="6230"/>
                  <a:pt x="3158" y="6553"/>
                </a:cubicBezTo>
                <a:cubicBezTo>
                  <a:pt x="3222" y="6714"/>
                  <a:pt x="3137" y="6845"/>
                  <a:pt x="3006" y="6939"/>
                </a:cubicBezTo>
                <a:cubicBezTo>
                  <a:pt x="2863" y="7042"/>
                  <a:pt x="2662" y="7078"/>
                  <a:pt x="2493" y="7102"/>
                </a:cubicBezTo>
                <a:cubicBezTo>
                  <a:pt x="1984" y="7173"/>
                  <a:pt x="1411" y="7140"/>
                  <a:pt x="928" y="6955"/>
                </a:cubicBezTo>
                <a:cubicBezTo>
                  <a:pt x="529" y="6802"/>
                  <a:pt x="61" y="6455"/>
                  <a:pt x="2" y="5996"/>
                </a:cubicBezTo>
                <a:cubicBezTo>
                  <a:pt x="-23" y="5800"/>
                  <a:pt x="77" y="5644"/>
                  <a:pt x="250" y="5557"/>
                </a:cubicBezTo>
                <a:cubicBezTo>
                  <a:pt x="600" y="5380"/>
                  <a:pt x="1091" y="5437"/>
                  <a:pt x="1454" y="5527"/>
                </a:cubicBezTo>
                <a:cubicBezTo>
                  <a:pt x="1734" y="5597"/>
                  <a:pt x="1981" y="5721"/>
                  <a:pt x="2240" y="5844"/>
                </a:cubicBezTo>
              </a:path>
              <a:path w="5613" h="7133" extrusionOk="0">
                <a:moveTo>
                  <a:pt x="882" y="566"/>
                </a:moveTo>
                <a:cubicBezTo>
                  <a:pt x="931" y="554"/>
                  <a:pt x="950" y="533"/>
                  <a:pt x="988" y="501"/>
                </a:cubicBezTo>
                <a:cubicBezTo>
                  <a:pt x="1024" y="471"/>
                  <a:pt x="1050" y="431"/>
                  <a:pt x="1094" y="409"/>
                </a:cubicBezTo>
                <a:cubicBezTo>
                  <a:pt x="1170" y="370"/>
                  <a:pt x="1265" y="366"/>
                  <a:pt x="1347" y="355"/>
                </a:cubicBezTo>
                <a:cubicBezTo>
                  <a:pt x="1374" y="351"/>
                  <a:pt x="1401" y="347"/>
                  <a:pt x="1428" y="343"/>
                </a:cubicBezTo>
              </a:path>
              <a:path w="5613" h="7133" extrusionOk="0">
                <a:moveTo>
                  <a:pt x="1975" y="268"/>
                </a:moveTo>
                <a:cubicBezTo>
                  <a:pt x="2115" y="241"/>
                  <a:pt x="2252" y="223"/>
                  <a:pt x="2394" y="216"/>
                </a:cubicBezTo>
                <a:cubicBezTo>
                  <a:pt x="2574" y="207"/>
                  <a:pt x="2752" y="209"/>
                  <a:pt x="2932" y="216"/>
                </a:cubicBezTo>
                <a:cubicBezTo>
                  <a:pt x="2984" y="219"/>
                  <a:pt x="3035" y="222"/>
                  <a:pt x="3087" y="225"/>
                </a:cubicBezTo>
              </a:path>
              <a:path w="5613" h="7133" extrusionOk="0">
                <a:moveTo>
                  <a:pt x="5612" y="5324"/>
                </a:moveTo>
                <a:cubicBezTo>
                  <a:pt x="4898" y="5323"/>
                  <a:pt x="4194" y="5445"/>
                  <a:pt x="3481" y="5443"/>
                </a:cubicBezTo>
                <a:cubicBezTo>
                  <a:pt x="2753" y="5441"/>
                  <a:pt x="2000" y="5182"/>
                  <a:pt x="1318" y="4938"/>
                </a:cubicBezTo>
                <a:cubicBezTo>
                  <a:pt x="835" y="4765"/>
                  <a:pt x="522" y="4456"/>
                  <a:pt x="352" y="3968"/>
                </a:cubicBezTo>
                <a:cubicBezTo>
                  <a:pt x="149" y="3386"/>
                  <a:pt x="162" y="2665"/>
                  <a:pt x="201" y="2057"/>
                </a:cubicBezTo>
                <a:cubicBezTo>
                  <a:pt x="213" y="1869"/>
                  <a:pt x="246" y="1685"/>
                  <a:pt x="282" y="1501"/>
                </a:cubicBezTo>
                <a:cubicBezTo>
                  <a:pt x="357" y="1118"/>
                  <a:pt x="362" y="583"/>
                  <a:pt x="542" y="236"/>
                </a:cubicBezTo>
                <a:cubicBezTo>
                  <a:pt x="639" y="50"/>
                  <a:pt x="750" y="75"/>
                  <a:pt x="920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5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835400" y="2080023"/>
            <a:ext cx="1866900" cy="1472803"/>
          </a:xfrm>
          <a:custGeom>
            <a:avLst/>
            <a:gdLst>
              <a:gd name="T0" fmla="+- 0 10654 10654"/>
              <a:gd name="T1" fmla="*/ T0 w 5186"/>
              <a:gd name="T2" fmla="+- 0 7787 7702"/>
              <a:gd name="T3" fmla="*/ 7787 h 5455"/>
              <a:gd name="T4" fmla="+- 0 11443 10654"/>
              <a:gd name="T5" fmla="*/ T4 w 5186"/>
              <a:gd name="T6" fmla="+- 0 7751 7702"/>
              <a:gd name="T7" fmla="*/ 7751 h 5455"/>
              <a:gd name="T8" fmla="+- 0 12196 10654"/>
              <a:gd name="T9" fmla="*/ T8 w 5186"/>
              <a:gd name="T10" fmla="+- 0 7702 7702"/>
              <a:gd name="T11" fmla="*/ 7702 h 5455"/>
              <a:gd name="T12" fmla="+- 0 13172 10654"/>
              <a:gd name="T13" fmla="*/ T12 w 5186"/>
              <a:gd name="T14" fmla="+- 0 7741 7702"/>
              <a:gd name="T15" fmla="*/ 7741 h 5455"/>
              <a:gd name="T16" fmla="+- 0 15839 10654"/>
              <a:gd name="T17" fmla="*/ T16 w 5186"/>
              <a:gd name="T18" fmla="+- 0 13103 7702"/>
              <a:gd name="T19" fmla="*/ 13103 h 5455"/>
              <a:gd name="T20" fmla="+- 0 15206 10654"/>
              <a:gd name="T21" fmla="*/ T20 w 5186"/>
              <a:gd name="T22" fmla="+- 0 13124 7702"/>
              <a:gd name="T23" fmla="*/ 13124 h 5455"/>
              <a:gd name="T24" fmla="+- 0 14613 10654"/>
              <a:gd name="T25" fmla="*/ T24 w 5186"/>
              <a:gd name="T26" fmla="+- 0 13074 7702"/>
              <a:gd name="T27" fmla="*/ 13074 h 5455"/>
              <a:gd name="T28" fmla="+- 0 14458 10654"/>
              <a:gd name="T29" fmla="*/ T28 w 5186"/>
              <a:gd name="T30" fmla="+- 0 13058 7702"/>
              <a:gd name="T31" fmla="*/ 13058 h 5455"/>
              <a:gd name="T32" fmla="+- 0 13596 10654"/>
              <a:gd name="T33" fmla="*/ T32 w 5186"/>
              <a:gd name="T34" fmla="+- 0 13056 7702"/>
              <a:gd name="T35" fmla="*/ 13056 h 5455"/>
              <a:gd name="T36" fmla="+- 0 13049 10654"/>
              <a:gd name="T37" fmla="*/ T36 w 5186"/>
              <a:gd name="T38" fmla="+- 0 13087 7702"/>
              <a:gd name="T39" fmla="*/ 13087 h 5455"/>
              <a:gd name="T40" fmla="+- 0 12305 10654"/>
              <a:gd name="T41" fmla="*/ T40 w 5186"/>
              <a:gd name="T42" fmla="+- 0 13141 7702"/>
              <a:gd name="T43" fmla="*/ 13141 h 5455"/>
              <a:gd name="T44" fmla="+- 0 11832 10654"/>
              <a:gd name="T45" fmla="*/ T44 w 5186"/>
              <a:gd name="T46" fmla="+- 0 13156 7702"/>
              <a:gd name="T47" fmla="*/ 13156 h 545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</a:cxnLst>
            <a:rect l="0" t="0" r="r" b="b"/>
            <a:pathLst>
              <a:path w="5186" h="5455" extrusionOk="0">
                <a:moveTo>
                  <a:pt x="0" y="85"/>
                </a:moveTo>
                <a:cubicBezTo>
                  <a:pt x="263" y="78"/>
                  <a:pt x="527" y="69"/>
                  <a:pt x="789" y="49"/>
                </a:cubicBezTo>
                <a:cubicBezTo>
                  <a:pt x="1039" y="30"/>
                  <a:pt x="1291" y="5"/>
                  <a:pt x="1542" y="0"/>
                </a:cubicBezTo>
                <a:cubicBezTo>
                  <a:pt x="1868" y="-7"/>
                  <a:pt x="2193" y="17"/>
                  <a:pt x="2518" y="39"/>
                </a:cubicBezTo>
              </a:path>
              <a:path w="5186" h="5455" extrusionOk="0">
                <a:moveTo>
                  <a:pt x="5185" y="5401"/>
                </a:moveTo>
                <a:cubicBezTo>
                  <a:pt x="4972" y="5420"/>
                  <a:pt x="4766" y="5429"/>
                  <a:pt x="4552" y="5422"/>
                </a:cubicBezTo>
                <a:cubicBezTo>
                  <a:pt x="4353" y="5415"/>
                  <a:pt x="4157" y="5392"/>
                  <a:pt x="3959" y="5372"/>
                </a:cubicBezTo>
                <a:cubicBezTo>
                  <a:pt x="3907" y="5367"/>
                  <a:pt x="3856" y="5361"/>
                  <a:pt x="3804" y="5356"/>
                </a:cubicBezTo>
              </a:path>
              <a:path w="5186" h="5455" extrusionOk="0">
                <a:moveTo>
                  <a:pt x="2942" y="5354"/>
                </a:moveTo>
                <a:cubicBezTo>
                  <a:pt x="2760" y="5367"/>
                  <a:pt x="2577" y="5374"/>
                  <a:pt x="2395" y="5385"/>
                </a:cubicBezTo>
                <a:cubicBezTo>
                  <a:pt x="2147" y="5401"/>
                  <a:pt x="1899" y="5424"/>
                  <a:pt x="1651" y="5439"/>
                </a:cubicBezTo>
                <a:cubicBezTo>
                  <a:pt x="1493" y="5448"/>
                  <a:pt x="1336" y="5452"/>
                  <a:pt x="1178" y="545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6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061075" y="2539604"/>
            <a:ext cx="1016000" cy="982265"/>
          </a:xfrm>
          <a:custGeom>
            <a:avLst/>
            <a:gdLst>
              <a:gd name="T0" fmla="+- 0 19468 16835"/>
              <a:gd name="T1" fmla="*/ T0 w 2822"/>
              <a:gd name="T2" fmla="+- 0 9406 9406"/>
              <a:gd name="T3" fmla="*/ 9406 h 3638"/>
              <a:gd name="T4" fmla="+- 0 19650 16835"/>
              <a:gd name="T5" fmla="*/ T4 w 2822"/>
              <a:gd name="T6" fmla="+- 0 10298 9406"/>
              <a:gd name="T7" fmla="*/ 10298 h 3638"/>
              <a:gd name="T8" fmla="+- 0 19635 16835"/>
              <a:gd name="T9" fmla="*/ T8 w 2822"/>
              <a:gd name="T10" fmla="+- 0 10804 9406"/>
              <a:gd name="T11" fmla="*/ 10804 h 3638"/>
              <a:gd name="T12" fmla="+- 0 19447 16835"/>
              <a:gd name="T13" fmla="*/ T12 w 2822"/>
              <a:gd name="T14" fmla="+- 0 11880 9406"/>
              <a:gd name="T15" fmla="*/ 11880 h 3638"/>
              <a:gd name="T16" fmla="+- 0 19306 16835"/>
              <a:gd name="T17" fmla="*/ T16 w 2822"/>
              <a:gd name="T18" fmla="+- 0 12151 9406"/>
              <a:gd name="T19" fmla="*/ 12151 h 3638"/>
              <a:gd name="T20" fmla="+- 0 19060 16835"/>
              <a:gd name="T21" fmla="*/ T20 w 2822"/>
              <a:gd name="T22" fmla="+- 0 12332 9406"/>
              <a:gd name="T23" fmla="*/ 12332 h 3638"/>
              <a:gd name="T24" fmla="+- 0 18677 16835"/>
              <a:gd name="T25" fmla="*/ T24 w 2822"/>
              <a:gd name="T26" fmla="+- 0 12427 9406"/>
              <a:gd name="T27" fmla="*/ 12427 h 3638"/>
              <a:gd name="T28" fmla="+- 0 18055 16835"/>
              <a:gd name="T29" fmla="*/ T28 w 2822"/>
              <a:gd name="T30" fmla="+- 0 12628 9406"/>
              <a:gd name="T31" fmla="*/ 12628 h 3638"/>
              <a:gd name="T32" fmla="+- 0 17699 16835"/>
              <a:gd name="T33" fmla="*/ T32 w 2822"/>
              <a:gd name="T34" fmla="+- 0 12830 9406"/>
              <a:gd name="T35" fmla="*/ 12830 h 3638"/>
              <a:gd name="T36" fmla="+- 0 17194 16835"/>
              <a:gd name="T37" fmla="*/ T36 w 2822"/>
              <a:gd name="T38" fmla="+- 0 13009 9406"/>
              <a:gd name="T39" fmla="*/ 13009 h 3638"/>
              <a:gd name="T40" fmla="+- 0 16835 16835"/>
              <a:gd name="T41" fmla="*/ T40 w 2822"/>
              <a:gd name="T42" fmla="+- 0 13043 9406"/>
              <a:gd name="T43" fmla="*/ 13043 h 363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</a:cxnLst>
            <a:rect l="0" t="0" r="r" b="b"/>
            <a:pathLst>
              <a:path w="2822" h="3638" extrusionOk="0">
                <a:moveTo>
                  <a:pt x="2633" y="0"/>
                </a:moveTo>
                <a:cubicBezTo>
                  <a:pt x="2715" y="296"/>
                  <a:pt x="2794" y="584"/>
                  <a:pt x="2815" y="892"/>
                </a:cubicBezTo>
                <a:cubicBezTo>
                  <a:pt x="2826" y="1061"/>
                  <a:pt x="2814" y="1230"/>
                  <a:pt x="2800" y="1398"/>
                </a:cubicBezTo>
              </a:path>
              <a:path w="2822" h="3638" extrusionOk="0">
                <a:moveTo>
                  <a:pt x="2612" y="2474"/>
                </a:moveTo>
                <a:cubicBezTo>
                  <a:pt x="2572" y="2571"/>
                  <a:pt x="2536" y="2661"/>
                  <a:pt x="2471" y="2745"/>
                </a:cubicBezTo>
                <a:cubicBezTo>
                  <a:pt x="2404" y="2832"/>
                  <a:pt x="2326" y="2883"/>
                  <a:pt x="2225" y="2926"/>
                </a:cubicBezTo>
                <a:cubicBezTo>
                  <a:pt x="2105" y="2977"/>
                  <a:pt x="1970" y="2999"/>
                  <a:pt x="1842" y="3021"/>
                </a:cubicBezTo>
                <a:cubicBezTo>
                  <a:pt x="1622" y="3059"/>
                  <a:pt x="1419" y="3119"/>
                  <a:pt x="1220" y="3222"/>
                </a:cubicBezTo>
                <a:cubicBezTo>
                  <a:pt x="1098" y="3285"/>
                  <a:pt x="985" y="3360"/>
                  <a:pt x="864" y="3424"/>
                </a:cubicBezTo>
                <a:cubicBezTo>
                  <a:pt x="708" y="3507"/>
                  <a:pt x="533" y="3571"/>
                  <a:pt x="359" y="3603"/>
                </a:cubicBezTo>
                <a:cubicBezTo>
                  <a:pt x="240" y="3625"/>
                  <a:pt x="120" y="3630"/>
                  <a:pt x="0" y="363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7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249863" y="2107407"/>
            <a:ext cx="1465262" cy="75010"/>
          </a:xfrm>
          <a:custGeom>
            <a:avLst/>
            <a:gdLst>
              <a:gd name="T0" fmla="+- 0 14583 14583"/>
              <a:gd name="T1" fmla="*/ T0 w 4071"/>
              <a:gd name="T2" fmla="+- 0 7847 7805"/>
              <a:gd name="T3" fmla="*/ 7847 h 277"/>
              <a:gd name="T4" fmla="+- 0 15270 14583"/>
              <a:gd name="T5" fmla="*/ T4 w 4071"/>
              <a:gd name="T6" fmla="+- 0 7867 7805"/>
              <a:gd name="T7" fmla="*/ 7867 h 277"/>
              <a:gd name="T8" fmla="+- 0 15866 14583"/>
              <a:gd name="T9" fmla="*/ T8 w 4071"/>
              <a:gd name="T10" fmla="+- 0 7894 7805"/>
              <a:gd name="T11" fmla="*/ 7894 h 277"/>
              <a:gd name="T12" fmla="+- 0 16296 14583"/>
              <a:gd name="T13" fmla="*/ T12 w 4071"/>
              <a:gd name="T14" fmla="+- 0 7896 7805"/>
              <a:gd name="T15" fmla="*/ 7896 h 277"/>
              <a:gd name="T16" fmla="+- 0 17615 14583"/>
              <a:gd name="T17" fmla="*/ T16 w 4071"/>
              <a:gd name="T18" fmla="+- 0 7805 7805"/>
              <a:gd name="T19" fmla="*/ 7805 h 277"/>
              <a:gd name="T20" fmla="+- 0 18231 14583"/>
              <a:gd name="T21" fmla="*/ T20 w 4071"/>
              <a:gd name="T22" fmla="+- 0 7897 7805"/>
              <a:gd name="T23" fmla="*/ 7897 h 277"/>
              <a:gd name="T24" fmla="+- 0 18653 14583"/>
              <a:gd name="T25" fmla="*/ T24 w 4071"/>
              <a:gd name="T26" fmla="+- 0 8081 7805"/>
              <a:gd name="T27" fmla="*/ 8081 h 27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</a:cxnLst>
            <a:rect l="0" t="0" r="r" b="b"/>
            <a:pathLst>
              <a:path w="4071" h="277" extrusionOk="0">
                <a:moveTo>
                  <a:pt x="0" y="42"/>
                </a:moveTo>
                <a:cubicBezTo>
                  <a:pt x="229" y="50"/>
                  <a:pt x="458" y="55"/>
                  <a:pt x="687" y="62"/>
                </a:cubicBezTo>
                <a:cubicBezTo>
                  <a:pt x="886" y="68"/>
                  <a:pt x="1084" y="82"/>
                  <a:pt x="1283" y="89"/>
                </a:cubicBezTo>
                <a:cubicBezTo>
                  <a:pt x="1427" y="94"/>
                  <a:pt x="1569" y="95"/>
                  <a:pt x="1713" y="91"/>
                </a:cubicBezTo>
              </a:path>
              <a:path w="4071" h="277" extrusionOk="0">
                <a:moveTo>
                  <a:pt x="3032" y="0"/>
                </a:moveTo>
                <a:cubicBezTo>
                  <a:pt x="3236" y="17"/>
                  <a:pt x="3451" y="32"/>
                  <a:pt x="3648" y="92"/>
                </a:cubicBezTo>
                <a:cubicBezTo>
                  <a:pt x="3794" y="137"/>
                  <a:pt x="3934" y="208"/>
                  <a:pt x="4070" y="27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8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192964" y="2795588"/>
            <a:ext cx="947737" cy="111919"/>
          </a:xfrm>
          <a:custGeom>
            <a:avLst/>
            <a:gdLst>
              <a:gd name="T0" fmla="+- 0 22532 19981"/>
              <a:gd name="T1" fmla="*/ T0 w 2632"/>
              <a:gd name="T2" fmla="+- 0 10477 10352"/>
              <a:gd name="T3" fmla="*/ 10477 h 416"/>
              <a:gd name="T4" fmla="+- 0 22555 19981"/>
              <a:gd name="T5" fmla="*/ T4 w 2632"/>
              <a:gd name="T6" fmla="+- 0 10490 10352"/>
              <a:gd name="T7" fmla="*/ 10490 h 416"/>
              <a:gd name="T8" fmla="+- 0 22576 19981"/>
              <a:gd name="T9" fmla="*/ T8 w 2632"/>
              <a:gd name="T10" fmla="+- 0 10504 10352"/>
              <a:gd name="T11" fmla="*/ 10504 h 416"/>
              <a:gd name="T12" fmla="+- 0 22599 19981"/>
              <a:gd name="T13" fmla="*/ T12 w 2632"/>
              <a:gd name="T14" fmla="+- 0 10516 10352"/>
              <a:gd name="T15" fmla="*/ 10516 h 416"/>
              <a:gd name="T16" fmla="+- 0 22603 19981"/>
              <a:gd name="T17" fmla="*/ T16 w 2632"/>
              <a:gd name="T18" fmla="+- 0 10518 10352"/>
              <a:gd name="T19" fmla="*/ 10518 h 416"/>
              <a:gd name="T20" fmla="+- 0 22608 19981"/>
              <a:gd name="T21" fmla="*/ T20 w 2632"/>
              <a:gd name="T22" fmla="+- 0 10520 10352"/>
              <a:gd name="T23" fmla="*/ 10520 h 416"/>
              <a:gd name="T24" fmla="+- 0 22612 19981"/>
              <a:gd name="T25" fmla="*/ T24 w 2632"/>
              <a:gd name="T26" fmla="+- 0 10522 10352"/>
              <a:gd name="T27" fmla="*/ 10522 h 416"/>
              <a:gd name="T28" fmla="+- 0 22594 19981"/>
              <a:gd name="T29" fmla="*/ T28 w 2632"/>
              <a:gd name="T30" fmla="+- 0 10505 10352"/>
              <a:gd name="T31" fmla="*/ 10505 h 416"/>
              <a:gd name="T32" fmla="+- 0 22577 19981"/>
              <a:gd name="T33" fmla="*/ T32 w 2632"/>
              <a:gd name="T34" fmla="+- 0 10484 10352"/>
              <a:gd name="T35" fmla="*/ 10484 h 416"/>
              <a:gd name="T36" fmla="+- 0 22554 19981"/>
              <a:gd name="T37" fmla="*/ T36 w 2632"/>
              <a:gd name="T38" fmla="+- 0 10468 10352"/>
              <a:gd name="T39" fmla="*/ 10468 h 416"/>
              <a:gd name="T40" fmla="+- 0 22439 19981"/>
              <a:gd name="T41" fmla="*/ T40 w 2632"/>
              <a:gd name="T42" fmla="+- 0 10387 10352"/>
              <a:gd name="T43" fmla="*/ 10387 h 416"/>
              <a:gd name="T44" fmla="+- 0 22288 19981"/>
              <a:gd name="T45" fmla="*/ T44 w 2632"/>
              <a:gd name="T46" fmla="+- 0 10306 10352"/>
              <a:gd name="T47" fmla="*/ 10306 h 416"/>
              <a:gd name="T48" fmla="+- 0 22150 19981"/>
              <a:gd name="T49" fmla="*/ T48 w 2632"/>
              <a:gd name="T50" fmla="+- 0 10381 10352"/>
              <a:gd name="T51" fmla="*/ 10381 h 416"/>
              <a:gd name="T52" fmla="+- 0 22085 19981"/>
              <a:gd name="T53" fmla="*/ T52 w 2632"/>
              <a:gd name="T54" fmla="+- 0 10416 10352"/>
              <a:gd name="T55" fmla="*/ 10416 h 416"/>
              <a:gd name="T56" fmla="+- 0 22041 19981"/>
              <a:gd name="T57" fmla="*/ T56 w 2632"/>
              <a:gd name="T58" fmla="+- 0 10483 10352"/>
              <a:gd name="T59" fmla="*/ 10483 h 416"/>
              <a:gd name="T60" fmla="+- 0 21995 19981"/>
              <a:gd name="T61" fmla="*/ T60 w 2632"/>
              <a:gd name="T62" fmla="+- 0 10539 10352"/>
              <a:gd name="T63" fmla="*/ 10539 h 416"/>
              <a:gd name="T64" fmla="+- 0 21932 19981"/>
              <a:gd name="T65" fmla="*/ T64 w 2632"/>
              <a:gd name="T66" fmla="+- 0 10616 10352"/>
              <a:gd name="T67" fmla="*/ 10616 h 416"/>
              <a:gd name="T68" fmla="+- 0 21866 19981"/>
              <a:gd name="T69" fmla="*/ T68 w 2632"/>
              <a:gd name="T70" fmla="+- 0 10699 10352"/>
              <a:gd name="T71" fmla="*/ 10699 h 416"/>
              <a:gd name="T72" fmla="+- 0 21773 19981"/>
              <a:gd name="T73" fmla="*/ T72 w 2632"/>
              <a:gd name="T74" fmla="+- 0 10739 10352"/>
              <a:gd name="T75" fmla="*/ 10739 h 416"/>
              <a:gd name="T76" fmla="+- 0 21594 19981"/>
              <a:gd name="T77" fmla="*/ T76 w 2632"/>
              <a:gd name="T78" fmla="+- 0 10815 10352"/>
              <a:gd name="T79" fmla="*/ 10815 h 416"/>
              <a:gd name="T80" fmla="+- 0 21362 19981"/>
              <a:gd name="T81" fmla="*/ T80 w 2632"/>
              <a:gd name="T82" fmla="+- 0 10729 10352"/>
              <a:gd name="T83" fmla="*/ 10729 h 416"/>
              <a:gd name="T84" fmla="+- 0 21188 19981"/>
              <a:gd name="T85" fmla="*/ T84 w 2632"/>
              <a:gd name="T86" fmla="+- 0 10677 10352"/>
              <a:gd name="T87" fmla="*/ 10677 h 416"/>
              <a:gd name="T88" fmla="+- 0 21022 19981"/>
              <a:gd name="T89" fmla="*/ T88 w 2632"/>
              <a:gd name="T90" fmla="+- 0 10627 10352"/>
              <a:gd name="T91" fmla="*/ 10627 h 416"/>
              <a:gd name="T92" fmla="+- 0 20855 19981"/>
              <a:gd name="T93" fmla="*/ T92 w 2632"/>
              <a:gd name="T94" fmla="+- 0 10552 10352"/>
              <a:gd name="T95" fmla="*/ 10552 h 416"/>
              <a:gd name="T96" fmla="+- 0 20681 19981"/>
              <a:gd name="T97" fmla="*/ T96 w 2632"/>
              <a:gd name="T98" fmla="+- 0 10536 10352"/>
              <a:gd name="T99" fmla="*/ 10536 h 416"/>
              <a:gd name="T100" fmla="+- 0 20498 19981"/>
              <a:gd name="T101" fmla="*/ T100 w 2632"/>
              <a:gd name="T102" fmla="+- 0 10519 10352"/>
              <a:gd name="T103" fmla="*/ 10519 h 416"/>
              <a:gd name="T104" fmla="+- 0 20331 19981"/>
              <a:gd name="T105" fmla="*/ T104 w 2632"/>
              <a:gd name="T106" fmla="+- 0 10633 10352"/>
              <a:gd name="T107" fmla="*/ 10633 h 416"/>
              <a:gd name="T108" fmla="+- 0 20151 19981"/>
              <a:gd name="T109" fmla="*/ T108 w 2632"/>
              <a:gd name="T110" fmla="+- 0 10552 10352"/>
              <a:gd name="T111" fmla="*/ 10552 h 416"/>
              <a:gd name="T112" fmla="+- 0 20086 19981"/>
              <a:gd name="T113" fmla="*/ T112 w 2632"/>
              <a:gd name="T114" fmla="+- 0 10523 10352"/>
              <a:gd name="T115" fmla="*/ 10523 h 416"/>
              <a:gd name="T116" fmla="+- 0 20035 19981"/>
              <a:gd name="T117" fmla="*/ T116 w 2632"/>
              <a:gd name="T118" fmla="+- 0 10475 10352"/>
              <a:gd name="T119" fmla="*/ 10475 h 416"/>
              <a:gd name="T120" fmla="+- 0 19981 19981"/>
              <a:gd name="T121" fmla="*/ T120 w 2632"/>
              <a:gd name="T122" fmla="+- 0 10431 10352"/>
              <a:gd name="T123" fmla="*/ 10431 h 41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2632" h="416" extrusionOk="0">
                <a:moveTo>
                  <a:pt x="2551" y="125"/>
                </a:moveTo>
                <a:cubicBezTo>
                  <a:pt x="2574" y="138"/>
                  <a:pt x="2595" y="152"/>
                  <a:pt x="2618" y="164"/>
                </a:cubicBezTo>
                <a:cubicBezTo>
                  <a:pt x="2622" y="166"/>
                  <a:pt x="2627" y="168"/>
                  <a:pt x="2631" y="170"/>
                </a:cubicBezTo>
                <a:cubicBezTo>
                  <a:pt x="2613" y="153"/>
                  <a:pt x="2596" y="132"/>
                  <a:pt x="2573" y="116"/>
                </a:cubicBezTo>
                <a:cubicBezTo>
                  <a:pt x="2458" y="35"/>
                  <a:pt x="2307" y="-46"/>
                  <a:pt x="2169" y="29"/>
                </a:cubicBezTo>
                <a:cubicBezTo>
                  <a:pt x="2104" y="64"/>
                  <a:pt x="2060" y="131"/>
                  <a:pt x="2014" y="187"/>
                </a:cubicBezTo>
                <a:cubicBezTo>
                  <a:pt x="1951" y="264"/>
                  <a:pt x="1885" y="347"/>
                  <a:pt x="1792" y="387"/>
                </a:cubicBezTo>
                <a:cubicBezTo>
                  <a:pt x="1613" y="463"/>
                  <a:pt x="1381" y="377"/>
                  <a:pt x="1207" y="325"/>
                </a:cubicBezTo>
                <a:cubicBezTo>
                  <a:pt x="1041" y="275"/>
                  <a:pt x="874" y="200"/>
                  <a:pt x="700" y="184"/>
                </a:cubicBezTo>
                <a:cubicBezTo>
                  <a:pt x="517" y="167"/>
                  <a:pt x="350" y="281"/>
                  <a:pt x="170" y="200"/>
                </a:cubicBezTo>
                <a:cubicBezTo>
                  <a:pt x="105" y="171"/>
                  <a:pt x="54" y="123"/>
                  <a:pt x="0" y="79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6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547920" y="2360160"/>
            <a:ext cx="11208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Verified </a:t>
            </a:r>
          </a:p>
          <a:p>
            <a:pPr algn="ctr"/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7394470" y="2481655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Digests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4515" y="2315558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3665" y="230580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3446115" y="2648706"/>
            <a:ext cx="1987550" cy="0"/>
          </a:xfrm>
          <a:prstGeom prst="straightConnector1">
            <a:avLst/>
          </a:prstGeom>
          <a:noFill/>
          <a:ln w="28575" cmpd="sng">
            <a:solidFill>
              <a:srgbClr val="E46C0A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81216" y="2277586"/>
            <a:ext cx="1103387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Verified </a:t>
            </a:r>
          </a:p>
          <a:p>
            <a:pPr algn="ctr"/>
            <a:r>
              <a:rPr lang="en-US" sz="2000" dirty="0" smtClean="0"/>
              <a:t>Message</a:t>
            </a:r>
          </a:p>
          <a:p>
            <a:pPr algn="ctr"/>
            <a:r>
              <a:rPr lang="en-US" sz="2000" dirty="0" smtClean="0"/>
              <a:t>Digest</a:t>
            </a:r>
            <a:endParaRPr lang="en-US" sz="2000" dirty="0"/>
          </a:p>
        </p:txBody>
      </p:sp>
      <p:cxnSp>
        <p:nvCxnSpPr>
          <p:cNvPr id="11" name="AutoShape 8"/>
          <p:cNvCxnSpPr>
            <a:cxnSpLocks noChangeShapeType="1"/>
            <a:stCxn id="6" idx="1"/>
            <a:endCxn id="9" idx="3"/>
          </p:cNvCxnSpPr>
          <p:nvPr/>
        </p:nvCxnSpPr>
        <p:spPr bwMode="auto">
          <a:xfrm flipH="1">
            <a:off x="1684603" y="2658458"/>
            <a:ext cx="389912" cy="12696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536567" y="1699354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cxnSp>
        <p:nvCxnSpPr>
          <p:cNvPr id="13" name="AutoShape 10"/>
          <p:cNvCxnSpPr>
            <a:cxnSpLocks noChangeShapeType="1"/>
            <a:stCxn id="12" idx="2"/>
          </p:cNvCxnSpPr>
          <p:nvPr/>
        </p:nvCxnSpPr>
        <p:spPr bwMode="auto">
          <a:xfrm>
            <a:off x="8096977" y="2099464"/>
            <a:ext cx="0" cy="200055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318120" y="964669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47163" y="965553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503111" y="3204322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2796525" y="2994797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829478" y="3169847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119466" y="2991606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420150" y="230346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>
                <a:latin typeface="Cambria Math"/>
                <a:cs typeface="Cambria Math"/>
              </a:rPr>
              <a:t>H</a:t>
            </a:r>
          </a:p>
        </p:txBody>
      </p:sp>
      <p:cxnSp>
        <p:nvCxnSpPr>
          <p:cNvPr id="30" name="AutoShape 10"/>
          <p:cNvCxnSpPr>
            <a:cxnSpLocks noChangeShapeType="1"/>
            <a:stCxn id="25" idx="1"/>
            <a:endCxn id="7" idx="3"/>
          </p:cNvCxnSpPr>
          <p:nvPr/>
        </p:nvCxnSpPr>
        <p:spPr bwMode="auto">
          <a:xfrm flipH="1">
            <a:off x="6805266" y="2646364"/>
            <a:ext cx="614885" cy="2342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 rot="16200000">
            <a:off x="6307667" y="2551169"/>
            <a:ext cx="164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 Digest</a:t>
            </a:r>
            <a:endParaRPr lang="en-US" dirty="0"/>
          </a:p>
        </p:txBody>
      </p:sp>
      <p:cxnSp>
        <p:nvCxnSpPr>
          <p:cNvPr id="32" name="AutoShape 5"/>
          <p:cNvCxnSpPr>
            <a:cxnSpLocks noChangeShapeType="1"/>
          </p:cNvCxnSpPr>
          <p:nvPr/>
        </p:nvCxnSpPr>
        <p:spPr bwMode="auto">
          <a:xfrm flipH="1">
            <a:off x="3446116" y="1885950"/>
            <a:ext cx="4104035" cy="0"/>
          </a:xfrm>
          <a:prstGeom prst="straightConnector1">
            <a:avLst/>
          </a:prstGeom>
          <a:noFill/>
          <a:ln w="28575" cmpd="sng">
            <a:solidFill>
              <a:srgbClr val="00009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074515" y="154305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>
                <a:latin typeface="Cambria Math"/>
                <a:cs typeface="Cambria Math"/>
              </a:rPr>
              <a:t>H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707695" y="1705769"/>
            <a:ext cx="850430" cy="3603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dirty="0" smtClean="0">
                <a:latin typeface="Cambria Math"/>
                <a:cs typeface="Cambria Math"/>
              </a:rPr>
              <a:t>=</a:t>
            </a:r>
            <a:endParaRPr lang="en-US" sz="2800" b="1" dirty="0">
              <a:latin typeface="Cambria Math"/>
              <a:cs typeface="Cambria Math"/>
            </a:endParaRPr>
          </a:p>
        </p:txBody>
      </p:sp>
      <p:cxnSp>
        <p:nvCxnSpPr>
          <p:cNvPr id="36" name="AutoShape 8"/>
          <p:cNvCxnSpPr>
            <a:cxnSpLocks noChangeShapeType="1"/>
            <a:stCxn id="34" idx="1"/>
          </p:cNvCxnSpPr>
          <p:nvPr/>
        </p:nvCxnSpPr>
        <p:spPr bwMode="auto">
          <a:xfrm flipH="1">
            <a:off x="1578021" y="1885950"/>
            <a:ext cx="49649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AutoShape 8"/>
          <p:cNvCxnSpPr>
            <a:cxnSpLocks noChangeShapeType="1"/>
            <a:stCxn id="9" idx="0"/>
            <a:endCxn id="35" idx="2"/>
          </p:cNvCxnSpPr>
          <p:nvPr/>
        </p:nvCxnSpPr>
        <p:spPr bwMode="auto">
          <a:xfrm flipV="1">
            <a:off x="1132910" y="2066131"/>
            <a:ext cx="0" cy="211455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 rot="16200000">
            <a:off x="3526367" y="2085281"/>
            <a:ext cx="1890261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C0A"/>
                </a:solidFill>
              </a:rPr>
              <a:t>Signed Message</a:t>
            </a:r>
            <a:endParaRPr lang="en-US" sz="2000" b="1" dirty="0">
              <a:solidFill>
                <a:srgbClr val="E46C0A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78899" y="3598901"/>
            <a:ext cx="65853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/>
              <a:t> is a </a:t>
            </a:r>
            <a:r>
              <a:rPr lang="en-US" sz="2400" i="1" dirty="0" smtClean="0"/>
              <a:t>cryptographic hash function</a:t>
            </a:r>
            <a:r>
              <a:rPr lang="en-US" sz="2400" dirty="0" smtClean="0"/>
              <a:t>:</a:t>
            </a:r>
          </a:p>
          <a:p>
            <a:r>
              <a:rPr lang="en-US" sz="2400" dirty="0"/>
              <a:t>	</a:t>
            </a:r>
            <a:r>
              <a:rPr lang="en-US" sz="2400" b="1" dirty="0"/>
              <a:t>o</a:t>
            </a:r>
            <a:r>
              <a:rPr lang="en-US" sz="2400" b="1" dirty="0" smtClean="0"/>
              <a:t>ne-way:</a:t>
            </a:r>
            <a:r>
              <a:rPr lang="en-US" sz="2400" dirty="0" smtClean="0"/>
              <a:t> given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r>
              <a:rPr lang="en-US" sz="2400" dirty="0" smtClean="0"/>
              <a:t> cannot find </a:t>
            </a:r>
            <a:r>
              <a:rPr lang="en-US" sz="2400" dirty="0" err="1" smtClean="0"/>
              <a:t>preimage</a:t>
            </a:r>
            <a:r>
              <a:rPr lang="en-US" sz="2400" dirty="0" smtClean="0"/>
              <a:t>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</a:p>
          <a:p>
            <a:r>
              <a:rPr lang="en-US" sz="2400" dirty="0"/>
              <a:t>	</a:t>
            </a:r>
            <a:r>
              <a:rPr lang="en-US" sz="2400" b="1" dirty="0" smtClean="0"/>
              <a:t>strong collision-resistant: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hard to find pair 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Cambria Math"/>
                <a:cs typeface="Cambria Math"/>
              </a:rPr>
              <a:t>y</a:t>
            </a:r>
            <a:r>
              <a:rPr lang="en-US" sz="2400" dirty="0" smtClean="0"/>
              <a:t> where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) =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y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endParaRPr lang="en-US" sz="2400" dirty="0">
              <a:latin typeface="Cambria Math"/>
              <a:cs typeface="Cambria Math"/>
            </a:endParaRPr>
          </a:p>
        </p:txBody>
      </p:sp>
      <p:sp>
        <p:nvSpPr>
          <p:cNvPr id="45058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90714" y="4130279"/>
            <a:ext cx="1004887" cy="38100"/>
          </a:xfrm>
          <a:custGeom>
            <a:avLst/>
            <a:gdLst>
              <a:gd name="T0" fmla="+- 0 8042 5251"/>
              <a:gd name="T1" fmla="*/ T0 w 2792"/>
              <a:gd name="T2" fmla="+- 0 15390 15298"/>
              <a:gd name="T3" fmla="*/ 15390 h 140"/>
              <a:gd name="T4" fmla="+- 0 8025 5251"/>
              <a:gd name="T5" fmla="*/ T4 w 2792"/>
              <a:gd name="T6" fmla="+- 0 15391 15298"/>
              <a:gd name="T7" fmla="*/ 15391 h 140"/>
              <a:gd name="T8" fmla="+- 0 8007 5251"/>
              <a:gd name="T9" fmla="*/ T8 w 2792"/>
              <a:gd name="T10" fmla="+- 0 15385 15298"/>
              <a:gd name="T11" fmla="*/ 15385 h 140"/>
              <a:gd name="T12" fmla="+- 0 7984 5251"/>
              <a:gd name="T13" fmla="*/ T12 w 2792"/>
              <a:gd name="T14" fmla="+- 0 15390 15298"/>
              <a:gd name="T15" fmla="*/ 15390 h 140"/>
              <a:gd name="T16" fmla="+- 0 7901 5251"/>
              <a:gd name="T17" fmla="*/ T16 w 2792"/>
              <a:gd name="T18" fmla="+- 0 15409 15298"/>
              <a:gd name="T19" fmla="*/ 15409 h 140"/>
              <a:gd name="T20" fmla="+- 0 7825 5251"/>
              <a:gd name="T21" fmla="*/ T20 w 2792"/>
              <a:gd name="T22" fmla="+- 0 15435 15298"/>
              <a:gd name="T23" fmla="*/ 15435 h 140"/>
              <a:gd name="T24" fmla="+- 0 7739 5251"/>
              <a:gd name="T25" fmla="*/ T24 w 2792"/>
              <a:gd name="T26" fmla="+- 0 15437 15298"/>
              <a:gd name="T27" fmla="*/ 15437 h 140"/>
              <a:gd name="T28" fmla="+- 0 7668 5251"/>
              <a:gd name="T29" fmla="*/ T28 w 2792"/>
              <a:gd name="T30" fmla="+- 0 15439 15298"/>
              <a:gd name="T31" fmla="*/ 15439 h 140"/>
              <a:gd name="T32" fmla="+- 0 7595 5251"/>
              <a:gd name="T33" fmla="*/ T32 w 2792"/>
              <a:gd name="T34" fmla="+- 0 15432 15298"/>
              <a:gd name="T35" fmla="*/ 15432 h 140"/>
              <a:gd name="T36" fmla="+- 0 7524 5251"/>
              <a:gd name="T37" fmla="*/ T36 w 2792"/>
              <a:gd name="T38" fmla="+- 0 15425 15298"/>
              <a:gd name="T39" fmla="*/ 15425 h 140"/>
              <a:gd name="T40" fmla="+- 0 7342 5251"/>
              <a:gd name="T41" fmla="*/ T40 w 2792"/>
              <a:gd name="T42" fmla="+- 0 15407 15298"/>
              <a:gd name="T43" fmla="*/ 15407 h 140"/>
              <a:gd name="T44" fmla="+- 0 7160 5251"/>
              <a:gd name="T45" fmla="*/ T44 w 2792"/>
              <a:gd name="T46" fmla="+- 0 15394 15298"/>
              <a:gd name="T47" fmla="*/ 15394 h 140"/>
              <a:gd name="T48" fmla="+- 0 6979 5251"/>
              <a:gd name="T49" fmla="*/ T48 w 2792"/>
              <a:gd name="T50" fmla="+- 0 15368 15298"/>
              <a:gd name="T51" fmla="*/ 15368 h 140"/>
              <a:gd name="T52" fmla="+- 0 6694 5251"/>
              <a:gd name="T53" fmla="*/ T52 w 2792"/>
              <a:gd name="T54" fmla="+- 0 15327 15298"/>
              <a:gd name="T55" fmla="*/ 15327 h 140"/>
              <a:gd name="T56" fmla="+- 0 6417 5251"/>
              <a:gd name="T57" fmla="*/ T56 w 2792"/>
              <a:gd name="T58" fmla="+- 0 15298 15298"/>
              <a:gd name="T59" fmla="*/ 15298 h 140"/>
              <a:gd name="T60" fmla="+- 0 6129 5251"/>
              <a:gd name="T61" fmla="*/ T60 w 2792"/>
              <a:gd name="T62" fmla="+- 0 15299 15298"/>
              <a:gd name="T63" fmla="*/ 15299 h 140"/>
              <a:gd name="T64" fmla="+- 0 5889 5251"/>
              <a:gd name="T65" fmla="*/ T64 w 2792"/>
              <a:gd name="T66" fmla="+- 0 15300 15298"/>
              <a:gd name="T67" fmla="*/ 15300 h 140"/>
              <a:gd name="T68" fmla="+- 0 5654 5251"/>
              <a:gd name="T69" fmla="*/ T68 w 2792"/>
              <a:gd name="T70" fmla="+- 0 15318 15298"/>
              <a:gd name="T71" fmla="*/ 15318 h 140"/>
              <a:gd name="T72" fmla="+- 0 5415 5251"/>
              <a:gd name="T73" fmla="*/ T72 w 2792"/>
              <a:gd name="T74" fmla="+- 0 15333 15298"/>
              <a:gd name="T75" fmla="*/ 15333 h 140"/>
              <a:gd name="T76" fmla="+- 0 5360 5251"/>
              <a:gd name="T77" fmla="*/ T76 w 2792"/>
              <a:gd name="T78" fmla="+- 0 15336 15298"/>
              <a:gd name="T79" fmla="*/ 15336 h 140"/>
              <a:gd name="T80" fmla="+- 0 5305 5251"/>
              <a:gd name="T81" fmla="*/ T80 w 2792"/>
              <a:gd name="T82" fmla="+- 0 15337 15298"/>
              <a:gd name="T83" fmla="*/ 15337 h 140"/>
              <a:gd name="T84" fmla="+- 0 5251 5251"/>
              <a:gd name="T85" fmla="*/ T84 w 2792"/>
              <a:gd name="T86" fmla="+- 0 15344 15298"/>
              <a:gd name="T87" fmla="*/ 15344 h 1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</a:cxnLst>
            <a:rect l="0" t="0" r="r" b="b"/>
            <a:pathLst>
              <a:path w="2792" h="140" extrusionOk="0">
                <a:moveTo>
                  <a:pt x="2791" y="92"/>
                </a:moveTo>
                <a:cubicBezTo>
                  <a:pt x="2774" y="93"/>
                  <a:pt x="2756" y="87"/>
                  <a:pt x="2733" y="92"/>
                </a:cubicBezTo>
                <a:cubicBezTo>
                  <a:pt x="2650" y="111"/>
                  <a:pt x="2574" y="137"/>
                  <a:pt x="2488" y="139"/>
                </a:cubicBezTo>
                <a:cubicBezTo>
                  <a:pt x="2417" y="141"/>
                  <a:pt x="2344" y="134"/>
                  <a:pt x="2273" y="127"/>
                </a:cubicBezTo>
                <a:cubicBezTo>
                  <a:pt x="2091" y="109"/>
                  <a:pt x="1909" y="96"/>
                  <a:pt x="1728" y="70"/>
                </a:cubicBezTo>
                <a:cubicBezTo>
                  <a:pt x="1443" y="29"/>
                  <a:pt x="1166" y="0"/>
                  <a:pt x="878" y="1"/>
                </a:cubicBezTo>
                <a:cubicBezTo>
                  <a:pt x="638" y="2"/>
                  <a:pt x="403" y="20"/>
                  <a:pt x="164" y="35"/>
                </a:cubicBezTo>
                <a:cubicBezTo>
                  <a:pt x="109" y="38"/>
                  <a:pt x="54" y="39"/>
                  <a:pt x="0" y="4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9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014789" y="4145757"/>
            <a:ext cx="1177925" cy="656035"/>
          </a:xfrm>
          <a:custGeom>
            <a:avLst/>
            <a:gdLst>
              <a:gd name="T0" fmla="+- 0 12329 11152"/>
              <a:gd name="T1" fmla="*/ T0 w 3273"/>
              <a:gd name="T2" fmla="+- 0 15393 15354"/>
              <a:gd name="T3" fmla="*/ 15393 h 2432"/>
              <a:gd name="T4" fmla="+- 0 12283 11152"/>
              <a:gd name="T5" fmla="*/ T4 w 3273"/>
              <a:gd name="T6" fmla="+- 0 15403 15354"/>
              <a:gd name="T7" fmla="*/ 15403 h 2432"/>
              <a:gd name="T8" fmla="+- 0 12199 11152"/>
              <a:gd name="T9" fmla="*/ T8 w 3273"/>
              <a:gd name="T10" fmla="+- 0 15400 15354"/>
              <a:gd name="T11" fmla="*/ 15400 h 2432"/>
              <a:gd name="T12" fmla="+- 0 12060 11152"/>
              <a:gd name="T13" fmla="*/ T12 w 3273"/>
              <a:gd name="T14" fmla="+- 0 15399 15354"/>
              <a:gd name="T15" fmla="*/ 15399 h 2432"/>
              <a:gd name="T16" fmla="+- 0 11759 11152"/>
              <a:gd name="T17" fmla="*/ T16 w 3273"/>
              <a:gd name="T18" fmla="+- 0 15382 15354"/>
              <a:gd name="T19" fmla="*/ 15382 h 2432"/>
              <a:gd name="T20" fmla="+- 0 11569 11152"/>
              <a:gd name="T21" fmla="*/ T20 w 3273"/>
              <a:gd name="T22" fmla="+- 0 15360 15354"/>
              <a:gd name="T23" fmla="*/ 15360 h 2432"/>
              <a:gd name="T24" fmla="+- 0 11410 11152"/>
              <a:gd name="T25" fmla="*/ T24 w 3273"/>
              <a:gd name="T26" fmla="+- 0 15360 15354"/>
              <a:gd name="T27" fmla="*/ 15360 h 2432"/>
              <a:gd name="T28" fmla="+- 0 11279 11152"/>
              <a:gd name="T29" fmla="*/ T28 w 3273"/>
              <a:gd name="T30" fmla="+- 0 15366 15354"/>
              <a:gd name="T31" fmla="*/ 15366 h 2432"/>
              <a:gd name="T32" fmla="+- 0 11152 11152"/>
              <a:gd name="T33" fmla="*/ T32 w 3273"/>
              <a:gd name="T34" fmla="+- 0 15361 15354"/>
              <a:gd name="T35" fmla="*/ 15361 h 2432"/>
              <a:gd name="T36" fmla="+- 0 11154 11152"/>
              <a:gd name="T37" fmla="*/ T36 w 3273"/>
              <a:gd name="T38" fmla="+- 0 15373 15354"/>
              <a:gd name="T39" fmla="*/ 15373 h 2432"/>
              <a:gd name="T40" fmla="+- 0 12181 11152"/>
              <a:gd name="T41" fmla="*/ T40 w 3273"/>
              <a:gd name="T42" fmla="+- 0 17462 15354"/>
              <a:gd name="T43" fmla="*/ 17462 h 2432"/>
              <a:gd name="T44" fmla="+- 0 12232 11152"/>
              <a:gd name="T45" fmla="*/ T44 w 3273"/>
              <a:gd name="T46" fmla="+- 0 17430 15354"/>
              <a:gd name="T47" fmla="*/ 17430 h 2432"/>
              <a:gd name="T48" fmla="+- 0 12287 11152"/>
              <a:gd name="T49" fmla="*/ T48 w 3273"/>
              <a:gd name="T50" fmla="+- 0 17464 15354"/>
              <a:gd name="T51" fmla="*/ 17464 h 2432"/>
              <a:gd name="T52" fmla="+- 0 12367 11152"/>
              <a:gd name="T53" fmla="*/ T52 w 3273"/>
              <a:gd name="T54" fmla="+- 0 17580 15354"/>
              <a:gd name="T55" fmla="*/ 17580 h 2432"/>
              <a:gd name="T56" fmla="+- 0 12553 11152"/>
              <a:gd name="T57" fmla="*/ T56 w 3273"/>
              <a:gd name="T58" fmla="+- 0 17767 15354"/>
              <a:gd name="T59" fmla="*/ 17767 h 2432"/>
              <a:gd name="T60" fmla="+- 0 12832 11152"/>
              <a:gd name="T61" fmla="*/ T60 w 3273"/>
              <a:gd name="T62" fmla="+- 0 17763 15354"/>
              <a:gd name="T63" fmla="*/ 17763 h 2432"/>
              <a:gd name="T64" fmla="+- 0 13427 11152"/>
              <a:gd name="T65" fmla="*/ T64 w 3273"/>
              <a:gd name="T66" fmla="+- 0 17675 15354"/>
              <a:gd name="T67" fmla="*/ 17675 h 2432"/>
              <a:gd name="T68" fmla="+- 0 14404 11152"/>
              <a:gd name="T69" fmla="*/ T68 w 3273"/>
              <a:gd name="T70" fmla="+- 0 17645 15354"/>
              <a:gd name="T71" fmla="*/ 17645 h 2432"/>
              <a:gd name="T72" fmla="+- 0 14393 11152"/>
              <a:gd name="T73" fmla="*/ T72 w 3273"/>
              <a:gd name="T74" fmla="+- 0 17541 15354"/>
              <a:gd name="T75" fmla="*/ 17541 h 2432"/>
              <a:gd name="T76" fmla="+- 0 14412 11152"/>
              <a:gd name="T77" fmla="*/ T76 w 3273"/>
              <a:gd name="T78" fmla="+- 0 17433 15354"/>
              <a:gd name="T79" fmla="*/ 17433 h 2432"/>
              <a:gd name="T80" fmla="+- 0 14424 11152"/>
              <a:gd name="T81" fmla="*/ T80 w 3273"/>
              <a:gd name="T82" fmla="+- 0 17383 15354"/>
              <a:gd name="T83" fmla="*/ 17383 h 243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</a:cxnLst>
            <a:rect l="0" t="0" r="r" b="b"/>
            <a:pathLst>
              <a:path w="3273" h="2432" extrusionOk="0">
                <a:moveTo>
                  <a:pt x="1177" y="39"/>
                </a:moveTo>
                <a:cubicBezTo>
                  <a:pt x="1162" y="43"/>
                  <a:pt x="1149" y="49"/>
                  <a:pt x="1131" y="49"/>
                </a:cubicBezTo>
                <a:cubicBezTo>
                  <a:pt x="1103" y="49"/>
                  <a:pt x="1075" y="47"/>
                  <a:pt x="1047" y="46"/>
                </a:cubicBezTo>
                <a:cubicBezTo>
                  <a:pt x="1001" y="45"/>
                  <a:pt x="954" y="46"/>
                  <a:pt x="908" y="45"/>
                </a:cubicBezTo>
                <a:cubicBezTo>
                  <a:pt x="807" y="43"/>
                  <a:pt x="707" y="39"/>
                  <a:pt x="607" y="28"/>
                </a:cubicBezTo>
                <a:cubicBezTo>
                  <a:pt x="543" y="21"/>
                  <a:pt x="481" y="12"/>
                  <a:pt x="417" y="6"/>
                </a:cubicBezTo>
                <a:cubicBezTo>
                  <a:pt x="363" y="1"/>
                  <a:pt x="311" y="4"/>
                  <a:pt x="258" y="6"/>
                </a:cubicBezTo>
                <a:cubicBezTo>
                  <a:pt x="215" y="7"/>
                  <a:pt x="170" y="13"/>
                  <a:pt x="127" y="12"/>
                </a:cubicBezTo>
                <a:cubicBezTo>
                  <a:pt x="98" y="11"/>
                  <a:pt x="24" y="-12"/>
                  <a:pt x="0" y="7"/>
                </a:cubicBezTo>
                <a:cubicBezTo>
                  <a:pt x="1" y="11"/>
                  <a:pt x="1" y="15"/>
                  <a:pt x="2" y="19"/>
                </a:cubicBezTo>
              </a:path>
              <a:path w="3273" h="2432" extrusionOk="0">
                <a:moveTo>
                  <a:pt x="1029" y="2108"/>
                </a:moveTo>
                <a:cubicBezTo>
                  <a:pt x="1044" y="2101"/>
                  <a:pt x="1062" y="2077"/>
                  <a:pt x="1080" y="2076"/>
                </a:cubicBezTo>
                <a:cubicBezTo>
                  <a:pt x="1105" y="2074"/>
                  <a:pt x="1119" y="2094"/>
                  <a:pt x="1135" y="2110"/>
                </a:cubicBezTo>
                <a:cubicBezTo>
                  <a:pt x="1168" y="2143"/>
                  <a:pt x="1189" y="2188"/>
                  <a:pt x="1215" y="2226"/>
                </a:cubicBezTo>
                <a:cubicBezTo>
                  <a:pt x="1265" y="2299"/>
                  <a:pt x="1318" y="2376"/>
                  <a:pt x="1401" y="2413"/>
                </a:cubicBezTo>
                <a:cubicBezTo>
                  <a:pt x="1487" y="2451"/>
                  <a:pt x="1592" y="2427"/>
                  <a:pt x="1680" y="2409"/>
                </a:cubicBezTo>
                <a:cubicBezTo>
                  <a:pt x="1877" y="2369"/>
                  <a:pt x="2075" y="2337"/>
                  <a:pt x="2275" y="2321"/>
                </a:cubicBezTo>
                <a:cubicBezTo>
                  <a:pt x="2598" y="2295"/>
                  <a:pt x="2933" y="2333"/>
                  <a:pt x="3252" y="2291"/>
                </a:cubicBezTo>
                <a:cubicBezTo>
                  <a:pt x="3247" y="2255"/>
                  <a:pt x="3240" y="2224"/>
                  <a:pt x="3241" y="2187"/>
                </a:cubicBezTo>
                <a:cubicBezTo>
                  <a:pt x="3242" y="2147"/>
                  <a:pt x="3251" y="2115"/>
                  <a:pt x="3260" y="2079"/>
                </a:cubicBezTo>
                <a:cubicBezTo>
                  <a:pt x="3264" y="2062"/>
                  <a:pt x="3268" y="2046"/>
                  <a:pt x="3272" y="2029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432550" y="4686300"/>
            <a:ext cx="996950" cy="148829"/>
          </a:xfrm>
          <a:custGeom>
            <a:avLst/>
            <a:gdLst>
              <a:gd name="T0" fmla="+- 0 17869 17869"/>
              <a:gd name="T1" fmla="*/ T0 w 2769"/>
              <a:gd name="T2" fmla="+- 0 17481 17358"/>
              <a:gd name="T3" fmla="*/ 17481 h 550"/>
              <a:gd name="T4" fmla="+- 0 17878 17869"/>
              <a:gd name="T5" fmla="*/ T4 w 2769"/>
              <a:gd name="T6" fmla="+- 0 17514 17358"/>
              <a:gd name="T7" fmla="*/ 17514 h 550"/>
              <a:gd name="T8" fmla="+- 0 17887 17869"/>
              <a:gd name="T9" fmla="*/ T8 w 2769"/>
              <a:gd name="T10" fmla="+- 0 17548 17358"/>
              <a:gd name="T11" fmla="*/ 17548 h 550"/>
              <a:gd name="T12" fmla="+- 0 17897 17869"/>
              <a:gd name="T13" fmla="*/ T12 w 2769"/>
              <a:gd name="T14" fmla="+- 0 17581 17358"/>
              <a:gd name="T15" fmla="*/ 17581 h 550"/>
              <a:gd name="T16" fmla="+- 0 17921 17869"/>
              <a:gd name="T17" fmla="*/ T16 w 2769"/>
              <a:gd name="T18" fmla="+- 0 17664 17358"/>
              <a:gd name="T19" fmla="*/ 17664 h 550"/>
              <a:gd name="T20" fmla="+- 0 17938 17869"/>
              <a:gd name="T21" fmla="*/ T20 w 2769"/>
              <a:gd name="T22" fmla="+- 0 17778 17358"/>
              <a:gd name="T23" fmla="*/ 17778 h 550"/>
              <a:gd name="T24" fmla="+- 0 17983 17869"/>
              <a:gd name="T25" fmla="*/ T24 w 2769"/>
              <a:gd name="T26" fmla="+- 0 17852 17358"/>
              <a:gd name="T27" fmla="*/ 17852 h 550"/>
              <a:gd name="T28" fmla="+- 0 18034 17869"/>
              <a:gd name="T29" fmla="*/ T28 w 2769"/>
              <a:gd name="T30" fmla="+- 0 17935 17358"/>
              <a:gd name="T31" fmla="*/ 17935 h 550"/>
              <a:gd name="T32" fmla="+- 0 18097 17869"/>
              <a:gd name="T33" fmla="*/ T32 w 2769"/>
              <a:gd name="T34" fmla="+- 0 17903 17358"/>
              <a:gd name="T35" fmla="*/ 17903 h 550"/>
              <a:gd name="T36" fmla="+- 0 18173 17869"/>
              <a:gd name="T37" fmla="*/ T36 w 2769"/>
              <a:gd name="T38" fmla="+- 0 17885 17358"/>
              <a:gd name="T39" fmla="*/ 17885 h 550"/>
              <a:gd name="T40" fmla="+- 0 18272 17869"/>
              <a:gd name="T41" fmla="*/ T40 w 2769"/>
              <a:gd name="T42" fmla="+- 0 17862 17358"/>
              <a:gd name="T43" fmla="*/ 17862 h 550"/>
              <a:gd name="T44" fmla="+- 0 18366 17869"/>
              <a:gd name="T45" fmla="*/ T44 w 2769"/>
              <a:gd name="T46" fmla="+- 0 17834 17358"/>
              <a:gd name="T47" fmla="*/ 17834 h 550"/>
              <a:gd name="T48" fmla="+- 0 18468 17869"/>
              <a:gd name="T49" fmla="*/ T48 w 2769"/>
              <a:gd name="T50" fmla="+- 0 17822 17358"/>
              <a:gd name="T51" fmla="*/ 17822 h 550"/>
              <a:gd name="T52" fmla="+- 0 18607 17869"/>
              <a:gd name="T53" fmla="*/ T52 w 2769"/>
              <a:gd name="T54" fmla="+- 0 17805 17358"/>
              <a:gd name="T55" fmla="*/ 17805 h 550"/>
              <a:gd name="T56" fmla="+- 0 18744 17869"/>
              <a:gd name="T57" fmla="*/ T56 w 2769"/>
              <a:gd name="T58" fmla="+- 0 17801 17358"/>
              <a:gd name="T59" fmla="*/ 17801 h 550"/>
              <a:gd name="T60" fmla="+- 0 18884 17869"/>
              <a:gd name="T61" fmla="*/ T60 w 2769"/>
              <a:gd name="T62" fmla="+- 0 17800 17358"/>
              <a:gd name="T63" fmla="*/ 17800 h 550"/>
              <a:gd name="T64" fmla="+- 0 19158 17869"/>
              <a:gd name="T65" fmla="*/ T64 w 2769"/>
              <a:gd name="T66" fmla="+- 0 17799 17358"/>
              <a:gd name="T67" fmla="*/ 17799 h 550"/>
              <a:gd name="T68" fmla="+- 0 19431 17869"/>
              <a:gd name="T69" fmla="*/ T68 w 2769"/>
              <a:gd name="T70" fmla="+- 0 17804 17358"/>
              <a:gd name="T71" fmla="*/ 17804 h 550"/>
              <a:gd name="T72" fmla="+- 0 19705 17869"/>
              <a:gd name="T73" fmla="*/ T72 w 2769"/>
              <a:gd name="T74" fmla="+- 0 17785 17358"/>
              <a:gd name="T75" fmla="*/ 17785 h 550"/>
              <a:gd name="T76" fmla="+- 0 19926 17869"/>
              <a:gd name="T77" fmla="*/ T76 w 2769"/>
              <a:gd name="T78" fmla="+- 0 17770 17358"/>
              <a:gd name="T79" fmla="*/ 17770 h 550"/>
              <a:gd name="T80" fmla="+- 0 20147 17869"/>
              <a:gd name="T81" fmla="*/ T80 w 2769"/>
              <a:gd name="T82" fmla="+- 0 17754 17358"/>
              <a:gd name="T83" fmla="*/ 17754 h 550"/>
              <a:gd name="T84" fmla="+- 0 20368 17869"/>
              <a:gd name="T85" fmla="*/ T84 w 2769"/>
              <a:gd name="T86" fmla="+- 0 17771 17358"/>
              <a:gd name="T87" fmla="*/ 17771 h 550"/>
              <a:gd name="T88" fmla="+- 0 20445 17869"/>
              <a:gd name="T89" fmla="*/ T88 w 2769"/>
              <a:gd name="T90" fmla="+- 0 17777 17358"/>
              <a:gd name="T91" fmla="*/ 17777 h 550"/>
              <a:gd name="T92" fmla="+- 0 20520 17869"/>
              <a:gd name="T93" fmla="*/ T92 w 2769"/>
              <a:gd name="T94" fmla="+- 0 17792 17358"/>
              <a:gd name="T95" fmla="*/ 17792 h 550"/>
              <a:gd name="T96" fmla="+- 0 20596 17869"/>
              <a:gd name="T97" fmla="*/ T96 w 2769"/>
              <a:gd name="T98" fmla="+- 0 17806 17358"/>
              <a:gd name="T99" fmla="*/ 17806 h 550"/>
              <a:gd name="T100" fmla="+- 0 20610 17869"/>
              <a:gd name="T101" fmla="*/ T100 w 2769"/>
              <a:gd name="T102" fmla="+- 0 17808 17358"/>
              <a:gd name="T103" fmla="*/ 17808 h 550"/>
              <a:gd name="T104" fmla="+- 0 20623 17869"/>
              <a:gd name="T105" fmla="*/ T104 w 2769"/>
              <a:gd name="T106" fmla="+- 0 17811 17358"/>
              <a:gd name="T107" fmla="*/ 17811 h 550"/>
              <a:gd name="T108" fmla="+- 0 20637 17869"/>
              <a:gd name="T109" fmla="*/ T108 w 2769"/>
              <a:gd name="T110" fmla="+- 0 17813 17358"/>
              <a:gd name="T111" fmla="*/ 17813 h 550"/>
              <a:gd name="T112" fmla="+- 0 20612 17869"/>
              <a:gd name="T113" fmla="*/ T112 w 2769"/>
              <a:gd name="T114" fmla="+- 0 17738 17358"/>
              <a:gd name="T115" fmla="*/ 17738 h 550"/>
              <a:gd name="T116" fmla="+- 0 20602 17869"/>
              <a:gd name="T117" fmla="*/ T116 w 2769"/>
              <a:gd name="T118" fmla="+- 0 17666 17358"/>
              <a:gd name="T119" fmla="*/ 17666 h 550"/>
              <a:gd name="T120" fmla="+- 0 20591 17869"/>
              <a:gd name="T121" fmla="*/ T120 w 2769"/>
              <a:gd name="T122" fmla="+- 0 17587 17358"/>
              <a:gd name="T123" fmla="*/ 17587 h 550"/>
              <a:gd name="T124" fmla="+- 0 20583 17869"/>
              <a:gd name="T125" fmla="*/ T124 w 2769"/>
              <a:gd name="T126" fmla="+- 0 17525 17358"/>
              <a:gd name="T127" fmla="*/ 17525 h 550"/>
              <a:gd name="T128" fmla="+- 0 20575 17869"/>
              <a:gd name="T129" fmla="*/ T128 w 2769"/>
              <a:gd name="T130" fmla="+- 0 17464 17358"/>
              <a:gd name="T131" fmla="*/ 17464 h 550"/>
              <a:gd name="T132" fmla="+- 0 20572 17869"/>
              <a:gd name="T133" fmla="*/ T132 w 2769"/>
              <a:gd name="T134" fmla="+- 0 17401 17358"/>
              <a:gd name="T135" fmla="*/ 17401 h 550"/>
              <a:gd name="T136" fmla="+- 0 20572 17869"/>
              <a:gd name="T137" fmla="*/ T136 w 2769"/>
              <a:gd name="T138" fmla="+- 0 17387 17358"/>
              <a:gd name="T139" fmla="*/ 17387 h 550"/>
              <a:gd name="T140" fmla="+- 0 20573 17869"/>
              <a:gd name="T141" fmla="*/ T140 w 2769"/>
              <a:gd name="T142" fmla="+- 0 17372 17358"/>
              <a:gd name="T143" fmla="*/ 17372 h 550"/>
              <a:gd name="T144" fmla="+- 0 20573 17869"/>
              <a:gd name="T145" fmla="*/ T144 w 2769"/>
              <a:gd name="T146" fmla="+- 0 17358 17358"/>
              <a:gd name="T147" fmla="*/ 17358 h 55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</a:cxnLst>
            <a:rect l="0" t="0" r="r" b="b"/>
            <a:pathLst>
              <a:path w="2769" h="550" extrusionOk="0">
                <a:moveTo>
                  <a:pt x="0" y="123"/>
                </a:moveTo>
                <a:cubicBezTo>
                  <a:pt x="9" y="156"/>
                  <a:pt x="18" y="190"/>
                  <a:pt x="28" y="223"/>
                </a:cubicBezTo>
                <a:cubicBezTo>
                  <a:pt x="52" y="306"/>
                  <a:pt x="69" y="420"/>
                  <a:pt x="114" y="494"/>
                </a:cubicBezTo>
                <a:cubicBezTo>
                  <a:pt x="165" y="577"/>
                  <a:pt x="228" y="545"/>
                  <a:pt x="304" y="527"/>
                </a:cubicBezTo>
                <a:cubicBezTo>
                  <a:pt x="403" y="504"/>
                  <a:pt x="497" y="476"/>
                  <a:pt x="599" y="464"/>
                </a:cubicBezTo>
                <a:cubicBezTo>
                  <a:pt x="738" y="447"/>
                  <a:pt x="875" y="443"/>
                  <a:pt x="1015" y="442"/>
                </a:cubicBezTo>
                <a:cubicBezTo>
                  <a:pt x="1289" y="441"/>
                  <a:pt x="1562" y="446"/>
                  <a:pt x="1836" y="427"/>
                </a:cubicBezTo>
                <a:cubicBezTo>
                  <a:pt x="2057" y="412"/>
                  <a:pt x="2278" y="396"/>
                  <a:pt x="2499" y="413"/>
                </a:cubicBezTo>
                <a:cubicBezTo>
                  <a:pt x="2576" y="419"/>
                  <a:pt x="2651" y="434"/>
                  <a:pt x="2727" y="448"/>
                </a:cubicBezTo>
                <a:cubicBezTo>
                  <a:pt x="2741" y="450"/>
                  <a:pt x="2754" y="453"/>
                  <a:pt x="2768" y="455"/>
                </a:cubicBezTo>
                <a:cubicBezTo>
                  <a:pt x="2743" y="380"/>
                  <a:pt x="2733" y="308"/>
                  <a:pt x="2722" y="229"/>
                </a:cubicBezTo>
                <a:cubicBezTo>
                  <a:pt x="2714" y="167"/>
                  <a:pt x="2706" y="106"/>
                  <a:pt x="2703" y="43"/>
                </a:cubicBezTo>
                <a:cubicBezTo>
                  <a:pt x="2703" y="29"/>
                  <a:pt x="2704" y="14"/>
                  <a:pt x="2704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1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208839" y="3575447"/>
            <a:ext cx="1063625" cy="576263"/>
          </a:xfrm>
          <a:custGeom>
            <a:avLst/>
            <a:gdLst>
              <a:gd name="T0" fmla="+- 0 20537 20023"/>
              <a:gd name="T1" fmla="*/ T0 w 2955"/>
              <a:gd name="T2" fmla="+- 0 15340 13244"/>
              <a:gd name="T3" fmla="*/ 15340 h 2131"/>
              <a:gd name="T4" fmla="+- 0 20067 20023"/>
              <a:gd name="T5" fmla="*/ T4 w 2955"/>
              <a:gd name="T6" fmla="+- 0 15322 13244"/>
              <a:gd name="T7" fmla="*/ 15322 h 2131"/>
              <a:gd name="T8" fmla="+- 0 21571 20023"/>
              <a:gd name="T9" fmla="*/ T8 w 2955"/>
              <a:gd name="T10" fmla="+- 0 13523 13244"/>
              <a:gd name="T11" fmla="*/ 13523 h 2131"/>
              <a:gd name="T12" fmla="+- 0 21588 20023"/>
              <a:gd name="T13" fmla="*/ T12 w 2955"/>
              <a:gd name="T14" fmla="+- 0 13470 13244"/>
              <a:gd name="T15" fmla="*/ 13470 h 2131"/>
              <a:gd name="T16" fmla="+- 0 21565 20023"/>
              <a:gd name="T17" fmla="*/ T16 w 2955"/>
              <a:gd name="T18" fmla="+- 0 14219 13244"/>
              <a:gd name="T19" fmla="*/ 14219 h 2131"/>
              <a:gd name="T20" fmla="+- 0 21790 20023"/>
              <a:gd name="T21" fmla="*/ T20 w 2955"/>
              <a:gd name="T22" fmla="+- 0 14522 13244"/>
              <a:gd name="T23" fmla="*/ 14522 h 2131"/>
              <a:gd name="T24" fmla="+- 0 21946 20023"/>
              <a:gd name="T25" fmla="*/ T24 w 2955"/>
              <a:gd name="T26" fmla="+- 0 14386 13244"/>
              <a:gd name="T27" fmla="*/ 14386 h 2131"/>
              <a:gd name="T28" fmla="+- 0 22338 20023"/>
              <a:gd name="T29" fmla="*/ T28 w 2955"/>
              <a:gd name="T30" fmla="+- 0 14109 13244"/>
              <a:gd name="T31" fmla="*/ 14109 h 2131"/>
              <a:gd name="T32" fmla="+- 0 22347 20023"/>
              <a:gd name="T33" fmla="*/ T32 w 2955"/>
              <a:gd name="T34" fmla="+- 0 14160 13244"/>
              <a:gd name="T35" fmla="*/ 14160 h 2131"/>
              <a:gd name="T36" fmla="+- 0 22211 20023"/>
              <a:gd name="T37" fmla="*/ T36 w 2955"/>
              <a:gd name="T38" fmla="+- 0 14383 13244"/>
              <a:gd name="T39" fmla="*/ 14383 h 2131"/>
              <a:gd name="T40" fmla="+- 0 22254 20023"/>
              <a:gd name="T41" fmla="*/ T40 w 2955"/>
              <a:gd name="T42" fmla="+- 0 14316 13244"/>
              <a:gd name="T43" fmla="*/ 14316 h 2131"/>
              <a:gd name="T44" fmla="+- 0 22275 20023"/>
              <a:gd name="T45" fmla="*/ T44 w 2955"/>
              <a:gd name="T46" fmla="+- 0 14148 13244"/>
              <a:gd name="T47" fmla="*/ 14148 h 2131"/>
              <a:gd name="T48" fmla="+- 0 22126 20023"/>
              <a:gd name="T49" fmla="*/ T48 w 2955"/>
              <a:gd name="T50" fmla="+- 0 14056 13244"/>
              <a:gd name="T51" fmla="*/ 14056 h 2131"/>
              <a:gd name="T52" fmla="+- 0 22960 20023"/>
              <a:gd name="T53" fmla="*/ T52 w 2955"/>
              <a:gd name="T54" fmla="+- 0 13757 13244"/>
              <a:gd name="T55" fmla="*/ 13757 h 2131"/>
              <a:gd name="T56" fmla="+- 0 22863 20023"/>
              <a:gd name="T57" fmla="*/ T56 w 2955"/>
              <a:gd name="T58" fmla="+- 0 14050 13244"/>
              <a:gd name="T59" fmla="*/ 14050 h 2131"/>
              <a:gd name="T60" fmla="+- 0 22766 20023"/>
              <a:gd name="T61" fmla="*/ T60 w 2955"/>
              <a:gd name="T62" fmla="+- 0 14215 13244"/>
              <a:gd name="T63" fmla="*/ 14215 h 2131"/>
              <a:gd name="T64" fmla="+- 0 22939 20023"/>
              <a:gd name="T65" fmla="*/ T64 w 2955"/>
              <a:gd name="T66" fmla="+- 0 14097 13244"/>
              <a:gd name="T67" fmla="*/ 14097 h 2131"/>
              <a:gd name="T68" fmla="+- 0 22587 20023"/>
              <a:gd name="T69" fmla="*/ T68 w 2955"/>
              <a:gd name="T70" fmla="+- 0 13765 13244"/>
              <a:gd name="T71" fmla="*/ 13765 h 2131"/>
              <a:gd name="T72" fmla="+- 0 21737 20023"/>
              <a:gd name="T73" fmla="*/ T72 w 2955"/>
              <a:gd name="T74" fmla="+- 0 13820 13244"/>
              <a:gd name="T75" fmla="*/ 13820 h 2131"/>
              <a:gd name="T76" fmla="+- 0 22060 20023"/>
              <a:gd name="T77" fmla="*/ T76 w 2955"/>
              <a:gd name="T78" fmla="+- 0 13831 13244"/>
              <a:gd name="T79" fmla="*/ 13831 h 2131"/>
              <a:gd name="T80" fmla="+- 0 22423 20023"/>
              <a:gd name="T81" fmla="*/ T80 w 2955"/>
              <a:gd name="T82" fmla="+- 0 13832 13244"/>
              <a:gd name="T83" fmla="*/ 13832 h 2131"/>
              <a:gd name="T84" fmla="+- 0 22306 20023"/>
              <a:gd name="T85" fmla="*/ T84 w 2955"/>
              <a:gd name="T86" fmla="+- 0 13900 13244"/>
              <a:gd name="T87" fmla="*/ 13900 h 2131"/>
              <a:gd name="T88" fmla="+- 0 22215 20023"/>
              <a:gd name="T89" fmla="*/ T88 w 2955"/>
              <a:gd name="T90" fmla="+- 0 13771 13244"/>
              <a:gd name="T91" fmla="*/ 13771 h 2131"/>
              <a:gd name="T92" fmla="+- 0 22382 20023"/>
              <a:gd name="T93" fmla="*/ T92 w 2955"/>
              <a:gd name="T94" fmla="+- 0 13759 13244"/>
              <a:gd name="T95" fmla="*/ 13759 h 2131"/>
              <a:gd name="T96" fmla="+- 0 22239 20023"/>
              <a:gd name="T97" fmla="*/ T96 w 2955"/>
              <a:gd name="T98" fmla="+- 0 13939 13244"/>
              <a:gd name="T99" fmla="*/ 13939 h 2131"/>
              <a:gd name="T100" fmla="+- 0 22117 20023"/>
              <a:gd name="T101" fmla="*/ T100 w 2955"/>
              <a:gd name="T102" fmla="+- 0 13717 13244"/>
              <a:gd name="T103" fmla="*/ 13717 h 2131"/>
              <a:gd name="T104" fmla="+- 0 21628 20023"/>
              <a:gd name="T105" fmla="*/ T104 w 2955"/>
              <a:gd name="T106" fmla="+- 0 13265 13244"/>
              <a:gd name="T107" fmla="*/ 13265 h 2131"/>
              <a:gd name="T108" fmla="+- 0 21723 20023"/>
              <a:gd name="T109" fmla="*/ T108 w 2955"/>
              <a:gd name="T110" fmla="+- 0 13266 13244"/>
              <a:gd name="T111" fmla="*/ 13266 h 2131"/>
              <a:gd name="T112" fmla="+- 0 21924 20023"/>
              <a:gd name="T113" fmla="*/ T112 w 2955"/>
              <a:gd name="T114" fmla="+- 0 13382 13244"/>
              <a:gd name="T115" fmla="*/ 13382 h 2131"/>
              <a:gd name="T116" fmla="+- 0 22198 20023"/>
              <a:gd name="T117" fmla="*/ T116 w 2955"/>
              <a:gd name="T118" fmla="+- 0 13505 13244"/>
              <a:gd name="T119" fmla="*/ 13505 h 2131"/>
              <a:gd name="T120" fmla="+- 0 22199 20023"/>
              <a:gd name="T121" fmla="*/ T120 w 2955"/>
              <a:gd name="T122" fmla="+- 0 13447 13244"/>
              <a:gd name="T123" fmla="*/ 13447 h 2131"/>
              <a:gd name="T124" fmla="+- 0 22121 20023"/>
              <a:gd name="T125" fmla="*/ T124 w 2955"/>
              <a:gd name="T126" fmla="+- 0 13244 13244"/>
              <a:gd name="T127" fmla="*/ 13244 h 2131"/>
              <a:gd name="T128" fmla="+- 0 22142 20023"/>
              <a:gd name="T129" fmla="*/ T128 w 2955"/>
              <a:gd name="T130" fmla="+- 0 13415 13244"/>
              <a:gd name="T131" fmla="*/ 13415 h 2131"/>
              <a:gd name="T132" fmla="+- 0 22162 20023"/>
              <a:gd name="T133" fmla="*/ T132 w 2955"/>
              <a:gd name="T134" fmla="+- 0 13514 13244"/>
              <a:gd name="T135" fmla="*/ 13514 h 2131"/>
              <a:gd name="T136" fmla="+- 0 21884 20023"/>
              <a:gd name="T137" fmla="*/ T136 w 2955"/>
              <a:gd name="T138" fmla="+- 0 13476 13244"/>
              <a:gd name="T139" fmla="*/ 13476 h 213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</a:cxnLst>
            <a:rect l="0" t="0" r="r" b="b"/>
            <a:pathLst>
              <a:path w="2955" h="2131" extrusionOk="0">
                <a:moveTo>
                  <a:pt x="625" y="2130"/>
                </a:moveTo>
                <a:cubicBezTo>
                  <a:pt x="589" y="2115"/>
                  <a:pt x="552" y="2106"/>
                  <a:pt x="514" y="2096"/>
                </a:cubicBezTo>
                <a:cubicBezTo>
                  <a:pt x="430" y="2074"/>
                  <a:pt x="350" y="2061"/>
                  <a:pt x="263" y="2058"/>
                </a:cubicBezTo>
                <a:cubicBezTo>
                  <a:pt x="189" y="2056"/>
                  <a:pt x="116" y="2061"/>
                  <a:pt x="44" y="2078"/>
                </a:cubicBezTo>
                <a:cubicBezTo>
                  <a:pt x="29" y="2082"/>
                  <a:pt x="15" y="2087"/>
                  <a:pt x="0" y="2091"/>
                </a:cubicBezTo>
              </a:path>
              <a:path w="2955" h="2131" extrusionOk="0">
                <a:moveTo>
                  <a:pt x="1548" y="279"/>
                </a:moveTo>
                <a:cubicBezTo>
                  <a:pt x="1559" y="271"/>
                  <a:pt x="1589" y="253"/>
                  <a:pt x="1585" y="236"/>
                </a:cubicBezTo>
                <a:cubicBezTo>
                  <a:pt x="1578" y="226"/>
                  <a:pt x="1575" y="222"/>
                  <a:pt x="1565" y="226"/>
                </a:cubicBezTo>
              </a:path>
              <a:path w="2955" h="2131" extrusionOk="0">
                <a:moveTo>
                  <a:pt x="1540" y="921"/>
                </a:moveTo>
                <a:cubicBezTo>
                  <a:pt x="1546" y="940"/>
                  <a:pt x="1541" y="955"/>
                  <a:pt x="1542" y="975"/>
                </a:cubicBezTo>
                <a:cubicBezTo>
                  <a:pt x="1542" y="981"/>
                  <a:pt x="1543" y="988"/>
                  <a:pt x="1543" y="994"/>
                </a:cubicBezTo>
              </a:path>
              <a:path w="2955" h="2131" extrusionOk="0">
                <a:moveTo>
                  <a:pt x="1767" y="1278"/>
                </a:moveTo>
                <a:cubicBezTo>
                  <a:pt x="1783" y="1260"/>
                  <a:pt x="1803" y="1238"/>
                  <a:pt x="1821" y="1225"/>
                </a:cubicBezTo>
                <a:cubicBezTo>
                  <a:pt x="1856" y="1199"/>
                  <a:pt x="1887" y="1169"/>
                  <a:pt x="1923" y="1142"/>
                </a:cubicBezTo>
                <a:cubicBezTo>
                  <a:pt x="1980" y="1100"/>
                  <a:pt x="2033" y="1054"/>
                  <a:pt x="2090" y="1012"/>
                </a:cubicBezTo>
                <a:cubicBezTo>
                  <a:pt x="2163" y="958"/>
                  <a:pt x="2238" y="911"/>
                  <a:pt x="2315" y="865"/>
                </a:cubicBezTo>
                <a:cubicBezTo>
                  <a:pt x="2331" y="855"/>
                  <a:pt x="2335" y="852"/>
                  <a:pt x="2347" y="852"/>
                </a:cubicBezTo>
                <a:cubicBezTo>
                  <a:pt x="2346" y="878"/>
                  <a:pt x="2343" y="887"/>
                  <a:pt x="2324" y="916"/>
                </a:cubicBezTo>
                <a:cubicBezTo>
                  <a:pt x="2299" y="954"/>
                  <a:pt x="2275" y="993"/>
                  <a:pt x="2250" y="1031"/>
                </a:cubicBezTo>
                <a:cubicBezTo>
                  <a:pt x="2228" y="1066"/>
                  <a:pt x="2206" y="1102"/>
                  <a:pt x="2188" y="1139"/>
                </a:cubicBezTo>
                <a:cubicBezTo>
                  <a:pt x="2180" y="1157"/>
                  <a:pt x="2178" y="1162"/>
                  <a:pt x="2172" y="1173"/>
                </a:cubicBezTo>
                <a:cubicBezTo>
                  <a:pt x="2193" y="1140"/>
                  <a:pt x="2212" y="1106"/>
                  <a:pt x="2231" y="1072"/>
                </a:cubicBezTo>
                <a:cubicBezTo>
                  <a:pt x="2244" y="1048"/>
                  <a:pt x="2299" y="979"/>
                  <a:pt x="2294" y="949"/>
                </a:cubicBezTo>
                <a:cubicBezTo>
                  <a:pt x="2290" y="922"/>
                  <a:pt x="2276" y="917"/>
                  <a:pt x="2252" y="904"/>
                </a:cubicBezTo>
                <a:cubicBezTo>
                  <a:pt x="2224" y="889"/>
                  <a:pt x="2192" y="879"/>
                  <a:pt x="2165" y="862"/>
                </a:cubicBezTo>
                <a:cubicBezTo>
                  <a:pt x="2146" y="850"/>
                  <a:pt x="2116" y="831"/>
                  <a:pt x="2103" y="812"/>
                </a:cubicBezTo>
                <a:cubicBezTo>
                  <a:pt x="2102" y="808"/>
                  <a:pt x="2102" y="803"/>
                  <a:pt x="2101" y="799"/>
                </a:cubicBezTo>
              </a:path>
              <a:path w="2955" h="2131" extrusionOk="0">
                <a:moveTo>
                  <a:pt x="2937" y="513"/>
                </a:moveTo>
                <a:cubicBezTo>
                  <a:pt x="2927" y="554"/>
                  <a:pt x="2922" y="594"/>
                  <a:pt x="2912" y="635"/>
                </a:cubicBezTo>
                <a:cubicBezTo>
                  <a:pt x="2898" y="695"/>
                  <a:pt x="2870" y="752"/>
                  <a:pt x="2840" y="806"/>
                </a:cubicBezTo>
                <a:cubicBezTo>
                  <a:pt x="2815" y="851"/>
                  <a:pt x="2786" y="897"/>
                  <a:pt x="2757" y="940"/>
                </a:cubicBezTo>
                <a:cubicBezTo>
                  <a:pt x="2745" y="955"/>
                  <a:pt x="2741" y="958"/>
                  <a:pt x="2743" y="971"/>
                </a:cubicBezTo>
              </a:path>
              <a:path w="2955" h="2131" extrusionOk="0">
                <a:moveTo>
                  <a:pt x="2946" y="925"/>
                </a:moveTo>
                <a:cubicBezTo>
                  <a:pt x="2955" y="898"/>
                  <a:pt x="2936" y="877"/>
                  <a:pt x="2916" y="853"/>
                </a:cubicBezTo>
                <a:cubicBezTo>
                  <a:pt x="2869" y="797"/>
                  <a:pt x="2816" y="746"/>
                  <a:pt x="2764" y="695"/>
                </a:cubicBezTo>
                <a:cubicBezTo>
                  <a:pt x="2700" y="632"/>
                  <a:pt x="2636" y="575"/>
                  <a:pt x="2564" y="521"/>
                </a:cubicBezTo>
                <a:cubicBezTo>
                  <a:pt x="2550" y="510"/>
                  <a:pt x="2535" y="500"/>
                  <a:pt x="2521" y="489"/>
                </a:cubicBezTo>
              </a:path>
              <a:path w="2955" h="2131" extrusionOk="0">
                <a:moveTo>
                  <a:pt x="1714" y="576"/>
                </a:moveTo>
                <a:cubicBezTo>
                  <a:pt x="1757" y="585"/>
                  <a:pt x="1799" y="588"/>
                  <a:pt x="1843" y="588"/>
                </a:cubicBezTo>
                <a:cubicBezTo>
                  <a:pt x="1908" y="588"/>
                  <a:pt x="1972" y="587"/>
                  <a:pt x="2037" y="587"/>
                </a:cubicBezTo>
                <a:cubicBezTo>
                  <a:pt x="2106" y="587"/>
                  <a:pt x="2175" y="591"/>
                  <a:pt x="2244" y="593"/>
                </a:cubicBezTo>
                <a:cubicBezTo>
                  <a:pt x="2296" y="594"/>
                  <a:pt x="2348" y="594"/>
                  <a:pt x="2400" y="588"/>
                </a:cubicBezTo>
                <a:cubicBezTo>
                  <a:pt x="2385" y="605"/>
                  <a:pt x="2375" y="614"/>
                  <a:pt x="2355" y="627"/>
                </a:cubicBezTo>
                <a:cubicBezTo>
                  <a:pt x="2332" y="642"/>
                  <a:pt x="2310" y="651"/>
                  <a:pt x="2283" y="656"/>
                </a:cubicBezTo>
                <a:cubicBezTo>
                  <a:pt x="2245" y="663"/>
                  <a:pt x="2200" y="658"/>
                  <a:pt x="2183" y="619"/>
                </a:cubicBezTo>
                <a:cubicBezTo>
                  <a:pt x="2171" y="590"/>
                  <a:pt x="2179" y="554"/>
                  <a:pt x="2192" y="527"/>
                </a:cubicBezTo>
                <a:cubicBezTo>
                  <a:pt x="2210" y="492"/>
                  <a:pt x="2254" y="433"/>
                  <a:pt x="2300" y="439"/>
                </a:cubicBezTo>
                <a:cubicBezTo>
                  <a:pt x="2335" y="444"/>
                  <a:pt x="2352" y="485"/>
                  <a:pt x="2359" y="515"/>
                </a:cubicBezTo>
                <a:cubicBezTo>
                  <a:pt x="2371" y="569"/>
                  <a:pt x="2361" y="634"/>
                  <a:pt x="2323" y="676"/>
                </a:cubicBezTo>
                <a:cubicBezTo>
                  <a:pt x="2294" y="707"/>
                  <a:pt x="2254" y="708"/>
                  <a:pt x="2216" y="695"/>
                </a:cubicBezTo>
                <a:cubicBezTo>
                  <a:pt x="2157" y="675"/>
                  <a:pt x="2123" y="618"/>
                  <a:pt x="2110" y="561"/>
                </a:cubicBezTo>
                <a:cubicBezTo>
                  <a:pt x="2103" y="532"/>
                  <a:pt x="2103" y="502"/>
                  <a:pt x="2094" y="473"/>
                </a:cubicBezTo>
                <a:cubicBezTo>
                  <a:pt x="2087" y="456"/>
                  <a:pt x="2085" y="450"/>
                  <a:pt x="2080" y="439"/>
                </a:cubicBezTo>
              </a:path>
              <a:path w="2955" h="2131" extrusionOk="0">
                <a:moveTo>
                  <a:pt x="1605" y="21"/>
                </a:moveTo>
                <a:cubicBezTo>
                  <a:pt x="1622" y="29"/>
                  <a:pt x="1636" y="37"/>
                  <a:pt x="1656" y="36"/>
                </a:cubicBezTo>
                <a:cubicBezTo>
                  <a:pt x="1669" y="35"/>
                  <a:pt x="1687" y="25"/>
                  <a:pt x="1700" y="22"/>
                </a:cubicBezTo>
                <a:cubicBezTo>
                  <a:pt x="1725" y="16"/>
                  <a:pt x="1732" y="18"/>
                  <a:pt x="1756" y="33"/>
                </a:cubicBezTo>
                <a:cubicBezTo>
                  <a:pt x="1806" y="64"/>
                  <a:pt x="1853" y="104"/>
                  <a:pt x="1901" y="138"/>
                </a:cubicBezTo>
                <a:cubicBezTo>
                  <a:pt x="1948" y="171"/>
                  <a:pt x="1999" y="203"/>
                  <a:pt x="2053" y="225"/>
                </a:cubicBezTo>
                <a:cubicBezTo>
                  <a:pt x="2092" y="241"/>
                  <a:pt x="2134" y="255"/>
                  <a:pt x="2175" y="261"/>
                </a:cubicBezTo>
                <a:cubicBezTo>
                  <a:pt x="2185" y="262"/>
                  <a:pt x="2188" y="262"/>
                  <a:pt x="2194" y="263"/>
                </a:cubicBezTo>
                <a:cubicBezTo>
                  <a:pt x="2191" y="243"/>
                  <a:pt x="2187" y="225"/>
                  <a:pt x="2176" y="203"/>
                </a:cubicBezTo>
                <a:cubicBezTo>
                  <a:pt x="2158" y="167"/>
                  <a:pt x="2144" y="130"/>
                  <a:pt x="2132" y="92"/>
                </a:cubicBezTo>
                <a:cubicBezTo>
                  <a:pt x="2122" y="59"/>
                  <a:pt x="2118" y="27"/>
                  <a:pt x="2098" y="0"/>
                </a:cubicBezTo>
                <a:cubicBezTo>
                  <a:pt x="2085" y="21"/>
                  <a:pt x="2074" y="32"/>
                  <a:pt x="2079" y="64"/>
                </a:cubicBezTo>
                <a:cubicBezTo>
                  <a:pt x="2085" y="102"/>
                  <a:pt x="2103" y="137"/>
                  <a:pt x="2119" y="171"/>
                </a:cubicBezTo>
                <a:cubicBezTo>
                  <a:pt x="2129" y="194"/>
                  <a:pt x="2149" y="230"/>
                  <a:pt x="2145" y="257"/>
                </a:cubicBezTo>
                <a:cubicBezTo>
                  <a:pt x="2143" y="261"/>
                  <a:pt x="2141" y="266"/>
                  <a:pt x="2139" y="270"/>
                </a:cubicBezTo>
                <a:cubicBezTo>
                  <a:pt x="2107" y="278"/>
                  <a:pt x="2083" y="283"/>
                  <a:pt x="2048" y="276"/>
                </a:cubicBezTo>
                <a:cubicBezTo>
                  <a:pt x="1985" y="264"/>
                  <a:pt x="1923" y="247"/>
                  <a:pt x="1861" y="232"/>
                </a:cubicBezTo>
                <a:cubicBezTo>
                  <a:pt x="1810" y="219"/>
                  <a:pt x="1762" y="213"/>
                  <a:pt x="1710" y="21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415088" y="1777604"/>
            <a:ext cx="1071562" cy="1522809"/>
          </a:xfrm>
          <a:custGeom>
            <a:avLst/>
            <a:gdLst>
              <a:gd name="T0" fmla="+- 0 20219 17820"/>
              <a:gd name="T1" fmla="*/ T0 w 2977"/>
              <a:gd name="T2" fmla="+- 0 10479 6582"/>
              <a:gd name="T3" fmla="*/ 10479 h 5640"/>
              <a:gd name="T4" fmla="+- 0 20262 17820"/>
              <a:gd name="T5" fmla="*/ T4 w 2977"/>
              <a:gd name="T6" fmla="+- 0 10821 6582"/>
              <a:gd name="T7" fmla="*/ 10821 h 5640"/>
              <a:gd name="T8" fmla="+- 0 20372 17820"/>
              <a:gd name="T9" fmla="*/ T8 w 2977"/>
              <a:gd name="T10" fmla="+- 0 11377 6582"/>
              <a:gd name="T11" fmla="*/ 11377 h 5640"/>
              <a:gd name="T12" fmla="+- 0 20794 17820"/>
              <a:gd name="T13" fmla="*/ T12 w 2977"/>
              <a:gd name="T14" fmla="+- 0 12178 6582"/>
              <a:gd name="T15" fmla="*/ 12178 h 5640"/>
              <a:gd name="T16" fmla="+- 0 20158 17820"/>
              <a:gd name="T17" fmla="*/ T16 w 2977"/>
              <a:gd name="T18" fmla="+- 0 10343 6582"/>
              <a:gd name="T19" fmla="*/ 10343 h 5640"/>
              <a:gd name="T20" fmla="+- 0 20189 17820"/>
              <a:gd name="T21" fmla="*/ T20 w 2977"/>
              <a:gd name="T22" fmla="+- 0 10383 6582"/>
              <a:gd name="T23" fmla="*/ 10383 h 5640"/>
              <a:gd name="T24" fmla="+- 0 20368 17820"/>
              <a:gd name="T25" fmla="*/ T24 w 2977"/>
              <a:gd name="T26" fmla="+- 0 10548 6582"/>
              <a:gd name="T27" fmla="*/ 10548 h 5640"/>
              <a:gd name="T28" fmla="+- 0 20424 17820"/>
              <a:gd name="T29" fmla="*/ T28 w 2977"/>
              <a:gd name="T30" fmla="+- 0 10599 6582"/>
              <a:gd name="T31" fmla="*/ 10599 h 5640"/>
              <a:gd name="T32" fmla="+- 0 20297 17820"/>
              <a:gd name="T33" fmla="*/ T32 w 2977"/>
              <a:gd name="T34" fmla="+- 0 10520 6582"/>
              <a:gd name="T35" fmla="*/ 10520 h 5640"/>
              <a:gd name="T36" fmla="+- 0 20167 17820"/>
              <a:gd name="T37" fmla="*/ T36 w 2977"/>
              <a:gd name="T38" fmla="+- 0 10481 6582"/>
              <a:gd name="T39" fmla="*/ 10481 h 5640"/>
              <a:gd name="T40" fmla="+- 0 20079 17820"/>
              <a:gd name="T41" fmla="*/ T40 w 2977"/>
              <a:gd name="T42" fmla="+- 0 10558 6582"/>
              <a:gd name="T43" fmla="*/ 10558 h 5640"/>
              <a:gd name="T44" fmla="+- 0 20034 17820"/>
              <a:gd name="T45" fmla="*/ T44 w 2977"/>
              <a:gd name="T46" fmla="+- 0 10829 6582"/>
              <a:gd name="T47" fmla="*/ 10829 h 5640"/>
              <a:gd name="T48" fmla="+- 0 20063 17820"/>
              <a:gd name="T49" fmla="*/ T48 w 2977"/>
              <a:gd name="T50" fmla="+- 0 11116 6582"/>
              <a:gd name="T51" fmla="*/ 11116 h 5640"/>
              <a:gd name="T52" fmla="+- 0 19515 17820"/>
              <a:gd name="T53" fmla="*/ T52 w 2977"/>
              <a:gd name="T54" fmla="+- 0 9716 6582"/>
              <a:gd name="T55" fmla="*/ 9716 h 5640"/>
              <a:gd name="T56" fmla="+- 0 19541 17820"/>
              <a:gd name="T57" fmla="*/ T56 w 2977"/>
              <a:gd name="T58" fmla="+- 0 9677 6582"/>
              <a:gd name="T59" fmla="*/ 9677 h 5640"/>
              <a:gd name="T60" fmla="+- 0 19547 17820"/>
              <a:gd name="T61" fmla="*/ T60 w 2977"/>
              <a:gd name="T62" fmla="+- 0 9623 6582"/>
              <a:gd name="T63" fmla="*/ 9623 h 5640"/>
              <a:gd name="T64" fmla="+- 0 19552 17820"/>
              <a:gd name="T65" fmla="*/ T64 w 2977"/>
              <a:gd name="T66" fmla="+- 0 9541 6582"/>
              <a:gd name="T67" fmla="*/ 9541 h 5640"/>
              <a:gd name="T68" fmla="+- 0 19533 17820"/>
              <a:gd name="T69" fmla="*/ T68 w 2977"/>
              <a:gd name="T70" fmla="+- 0 9377 6582"/>
              <a:gd name="T71" fmla="*/ 9377 h 5640"/>
              <a:gd name="T72" fmla="+- 0 19474 17820"/>
              <a:gd name="T73" fmla="*/ T72 w 2977"/>
              <a:gd name="T74" fmla="+- 0 9101 6582"/>
              <a:gd name="T75" fmla="*/ 9101 h 5640"/>
              <a:gd name="T76" fmla="+- 0 19277 17820"/>
              <a:gd name="T77" fmla="*/ T76 w 2977"/>
              <a:gd name="T78" fmla="+- 0 8251 6582"/>
              <a:gd name="T79" fmla="*/ 8251 h 5640"/>
              <a:gd name="T80" fmla="+- 0 19223 17820"/>
              <a:gd name="T81" fmla="*/ T80 w 2977"/>
              <a:gd name="T82" fmla="+- 0 8153 6582"/>
              <a:gd name="T83" fmla="*/ 8153 h 5640"/>
              <a:gd name="T84" fmla="+- 0 19213 17820"/>
              <a:gd name="T85" fmla="*/ T84 w 2977"/>
              <a:gd name="T86" fmla="+- 0 8146 6582"/>
              <a:gd name="T87" fmla="*/ 8146 h 5640"/>
              <a:gd name="T88" fmla="+- 0 19220 17820"/>
              <a:gd name="T89" fmla="*/ T88 w 2977"/>
              <a:gd name="T90" fmla="+- 0 7938 6582"/>
              <a:gd name="T91" fmla="*/ 7938 h 5640"/>
              <a:gd name="T92" fmla="+- 0 19263 17820"/>
              <a:gd name="T93" fmla="*/ T92 w 2977"/>
              <a:gd name="T94" fmla="+- 0 7973 6582"/>
              <a:gd name="T95" fmla="*/ 7973 h 5640"/>
              <a:gd name="T96" fmla="+- 0 19346 17820"/>
              <a:gd name="T97" fmla="*/ T96 w 2977"/>
              <a:gd name="T98" fmla="+- 0 8036 6582"/>
              <a:gd name="T99" fmla="*/ 8036 h 5640"/>
              <a:gd name="T100" fmla="+- 0 19436 17820"/>
              <a:gd name="T101" fmla="*/ T100 w 2977"/>
              <a:gd name="T102" fmla="+- 0 8096 6582"/>
              <a:gd name="T103" fmla="*/ 8096 h 5640"/>
              <a:gd name="T104" fmla="+- 0 19459 17820"/>
              <a:gd name="T105" fmla="*/ T104 w 2977"/>
              <a:gd name="T106" fmla="+- 0 8110 6582"/>
              <a:gd name="T107" fmla="*/ 8110 h 5640"/>
              <a:gd name="T108" fmla="+- 0 19418 17820"/>
              <a:gd name="T109" fmla="*/ T108 w 2977"/>
              <a:gd name="T110" fmla="+- 0 8065 6582"/>
              <a:gd name="T111" fmla="*/ 8065 h 5640"/>
              <a:gd name="T112" fmla="+- 0 19287 17820"/>
              <a:gd name="T113" fmla="*/ T112 w 2977"/>
              <a:gd name="T114" fmla="+- 0 7989 6582"/>
              <a:gd name="T115" fmla="*/ 7989 h 5640"/>
              <a:gd name="T116" fmla="+- 0 19214 17820"/>
              <a:gd name="T117" fmla="*/ T116 w 2977"/>
              <a:gd name="T118" fmla="+- 0 7990 6582"/>
              <a:gd name="T119" fmla="*/ 7990 h 5640"/>
              <a:gd name="T120" fmla="+- 0 19168 17820"/>
              <a:gd name="T121" fmla="*/ T120 w 2977"/>
              <a:gd name="T122" fmla="+- 0 8074 6582"/>
              <a:gd name="T123" fmla="*/ 8074 h 5640"/>
              <a:gd name="T124" fmla="+- 0 19146 17820"/>
              <a:gd name="T125" fmla="*/ T124 w 2977"/>
              <a:gd name="T126" fmla="+- 0 8205 6582"/>
              <a:gd name="T127" fmla="*/ 8205 h 5640"/>
              <a:gd name="T128" fmla="+- 0 19168 17820"/>
              <a:gd name="T129" fmla="*/ T128 w 2977"/>
              <a:gd name="T130" fmla="+- 0 8321 6582"/>
              <a:gd name="T131" fmla="*/ 8321 h 5640"/>
              <a:gd name="T132" fmla="+- 0 19162 17820"/>
              <a:gd name="T133" fmla="*/ T132 w 2977"/>
              <a:gd name="T134" fmla="+- 0 8361 6582"/>
              <a:gd name="T135" fmla="*/ 8361 h 5640"/>
              <a:gd name="T136" fmla="+- 0 19146 17820"/>
              <a:gd name="T137" fmla="*/ T136 w 2977"/>
              <a:gd name="T138" fmla="+- 0 8356 6582"/>
              <a:gd name="T139" fmla="*/ 8356 h 5640"/>
              <a:gd name="T140" fmla="+- 0 19056 17820"/>
              <a:gd name="T141" fmla="*/ T140 w 2977"/>
              <a:gd name="T142" fmla="+- 0 7769 6582"/>
              <a:gd name="T143" fmla="*/ 7769 h 5640"/>
              <a:gd name="T144" fmla="+- 0 19036 17820"/>
              <a:gd name="T145" fmla="*/ T144 w 2977"/>
              <a:gd name="T146" fmla="+- 0 7703 6582"/>
              <a:gd name="T147" fmla="*/ 7703 h 5640"/>
              <a:gd name="T148" fmla="+- 0 18949 17820"/>
              <a:gd name="T149" fmla="*/ T148 w 2977"/>
              <a:gd name="T150" fmla="+- 0 7603 6582"/>
              <a:gd name="T151" fmla="*/ 7603 h 5640"/>
              <a:gd name="T152" fmla="+- 0 18511 17820"/>
              <a:gd name="T153" fmla="*/ T152 w 2977"/>
              <a:gd name="T154" fmla="+- 0 7129 6582"/>
              <a:gd name="T155" fmla="*/ 7129 h 5640"/>
              <a:gd name="T156" fmla="+- 0 18250 17820"/>
              <a:gd name="T157" fmla="*/ T156 w 2977"/>
              <a:gd name="T158" fmla="+- 0 6887 6582"/>
              <a:gd name="T159" fmla="*/ 6887 h 5640"/>
              <a:gd name="T160" fmla="+- 0 17903 17820"/>
              <a:gd name="T161" fmla="*/ T160 w 2977"/>
              <a:gd name="T162" fmla="+- 0 6640 6582"/>
              <a:gd name="T163" fmla="*/ 6640 h 5640"/>
              <a:gd name="T164" fmla="+- 0 17820 17820"/>
              <a:gd name="T165" fmla="*/ T164 w 2977"/>
              <a:gd name="T166" fmla="+- 0 6582 6582"/>
              <a:gd name="T167" fmla="*/ 6582 h 56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</a:cxnLst>
            <a:rect l="0" t="0" r="r" b="b"/>
            <a:pathLst>
              <a:path w="2977" h="5640" extrusionOk="0">
                <a:moveTo>
                  <a:pt x="2399" y="3897"/>
                </a:moveTo>
                <a:cubicBezTo>
                  <a:pt x="2414" y="4011"/>
                  <a:pt x="2423" y="4126"/>
                  <a:pt x="2442" y="4239"/>
                </a:cubicBezTo>
                <a:cubicBezTo>
                  <a:pt x="2473" y="4425"/>
                  <a:pt x="2507" y="4612"/>
                  <a:pt x="2552" y="4795"/>
                </a:cubicBezTo>
                <a:cubicBezTo>
                  <a:pt x="2586" y="4934"/>
                  <a:pt x="2917" y="5672"/>
                  <a:pt x="2974" y="5596"/>
                </a:cubicBezTo>
              </a:path>
              <a:path w="2977" h="5640" extrusionOk="0">
                <a:moveTo>
                  <a:pt x="2338" y="3761"/>
                </a:moveTo>
                <a:cubicBezTo>
                  <a:pt x="2348" y="3783"/>
                  <a:pt x="2351" y="3786"/>
                  <a:pt x="2369" y="3801"/>
                </a:cubicBezTo>
                <a:cubicBezTo>
                  <a:pt x="2431" y="3853"/>
                  <a:pt x="2488" y="3911"/>
                  <a:pt x="2548" y="3966"/>
                </a:cubicBezTo>
                <a:cubicBezTo>
                  <a:pt x="2566" y="3983"/>
                  <a:pt x="2585" y="4000"/>
                  <a:pt x="2604" y="4017"/>
                </a:cubicBezTo>
                <a:cubicBezTo>
                  <a:pt x="2561" y="3992"/>
                  <a:pt x="2521" y="3961"/>
                  <a:pt x="2477" y="3938"/>
                </a:cubicBezTo>
                <a:cubicBezTo>
                  <a:pt x="2440" y="3919"/>
                  <a:pt x="2390" y="3895"/>
                  <a:pt x="2347" y="3899"/>
                </a:cubicBezTo>
                <a:cubicBezTo>
                  <a:pt x="2304" y="3903"/>
                  <a:pt x="2274" y="3939"/>
                  <a:pt x="2259" y="3976"/>
                </a:cubicBezTo>
                <a:cubicBezTo>
                  <a:pt x="2225" y="4058"/>
                  <a:pt x="2214" y="4159"/>
                  <a:pt x="2214" y="4247"/>
                </a:cubicBezTo>
                <a:cubicBezTo>
                  <a:pt x="2214" y="4343"/>
                  <a:pt x="2228" y="4440"/>
                  <a:pt x="2243" y="4534"/>
                </a:cubicBezTo>
              </a:path>
              <a:path w="2977" h="5640" extrusionOk="0">
                <a:moveTo>
                  <a:pt x="1695" y="3134"/>
                </a:moveTo>
                <a:cubicBezTo>
                  <a:pt x="1704" y="3120"/>
                  <a:pt x="1715" y="3117"/>
                  <a:pt x="1721" y="3095"/>
                </a:cubicBezTo>
                <a:cubicBezTo>
                  <a:pt x="1726" y="3078"/>
                  <a:pt x="1725" y="3059"/>
                  <a:pt x="1727" y="3041"/>
                </a:cubicBezTo>
                <a:cubicBezTo>
                  <a:pt x="1730" y="3013"/>
                  <a:pt x="1733" y="2988"/>
                  <a:pt x="1732" y="2959"/>
                </a:cubicBezTo>
                <a:cubicBezTo>
                  <a:pt x="1730" y="2903"/>
                  <a:pt x="1723" y="2850"/>
                  <a:pt x="1713" y="2795"/>
                </a:cubicBezTo>
                <a:cubicBezTo>
                  <a:pt x="1696" y="2702"/>
                  <a:pt x="1676" y="2611"/>
                  <a:pt x="1654" y="2519"/>
                </a:cubicBezTo>
                <a:cubicBezTo>
                  <a:pt x="1588" y="2240"/>
                  <a:pt x="1555" y="1939"/>
                  <a:pt x="1457" y="1669"/>
                </a:cubicBezTo>
                <a:cubicBezTo>
                  <a:pt x="1444" y="1633"/>
                  <a:pt x="1428" y="1600"/>
                  <a:pt x="1403" y="1571"/>
                </a:cubicBezTo>
                <a:cubicBezTo>
                  <a:pt x="1400" y="1569"/>
                  <a:pt x="1396" y="1566"/>
                  <a:pt x="1393" y="1564"/>
                </a:cubicBezTo>
              </a:path>
              <a:path w="2977" h="5640" extrusionOk="0">
                <a:moveTo>
                  <a:pt x="1400" y="1356"/>
                </a:moveTo>
                <a:cubicBezTo>
                  <a:pt x="1414" y="1366"/>
                  <a:pt x="1428" y="1380"/>
                  <a:pt x="1443" y="1391"/>
                </a:cubicBezTo>
                <a:cubicBezTo>
                  <a:pt x="1470" y="1412"/>
                  <a:pt x="1497" y="1434"/>
                  <a:pt x="1526" y="1454"/>
                </a:cubicBezTo>
                <a:cubicBezTo>
                  <a:pt x="1556" y="1474"/>
                  <a:pt x="1585" y="1495"/>
                  <a:pt x="1616" y="1514"/>
                </a:cubicBezTo>
                <a:cubicBezTo>
                  <a:pt x="1628" y="1521"/>
                  <a:pt x="1632" y="1523"/>
                  <a:pt x="1639" y="1528"/>
                </a:cubicBezTo>
                <a:cubicBezTo>
                  <a:pt x="1628" y="1509"/>
                  <a:pt x="1618" y="1498"/>
                  <a:pt x="1598" y="1483"/>
                </a:cubicBezTo>
                <a:cubicBezTo>
                  <a:pt x="1557" y="1452"/>
                  <a:pt x="1515" y="1424"/>
                  <a:pt x="1467" y="1407"/>
                </a:cubicBezTo>
                <a:cubicBezTo>
                  <a:pt x="1444" y="1399"/>
                  <a:pt x="1416" y="1392"/>
                  <a:pt x="1394" y="1408"/>
                </a:cubicBezTo>
                <a:cubicBezTo>
                  <a:pt x="1370" y="1426"/>
                  <a:pt x="1357" y="1466"/>
                  <a:pt x="1348" y="1492"/>
                </a:cubicBezTo>
                <a:cubicBezTo>
                  <a:pt x="1334" y="1534"/>
                  <a:pt x="1326" y="1579"/>
                  <a:pt x="1326" y="1623"/>
                </a:cubicBezTo>
                <a:cubicBezTo>
                  <a:pt x="1326" y="1665"/>
                  <a:pt x="1338" y="1699"/>
                  <a:pt x="1348" y="1739"/>
                </a:cubicBezTo>
                <a:cubicBezTo>
                  <a:pt x="1353" y="1758"/>
                  <a:pt x="1365" y="1780"/>
                  <a:pt x="1342" y="1779"/>
                </a:cubicBezTo>
                <a:cubicBezTo>
                  <a:pt x="1337" y="1777"/>
                  <a:pt x="1331" y="1776"/>
                  <a:pt x="1326" y="1774"/>
                </a:cubicBezTo>
              </a:path>
              <a:path w="2977" h="5640" extrusionOk="0">
                <a:moveTo>
                  <a:pt x="1236" y="1187"/>
                </a:moveTo>
                <a:cubicBezTo>
                  <a:pt x="1246" y="1160"/>
                  <a:pt x="1236" y="1146"/>
                  <a:pt x="1216" y="1121"/>
                </a:cubicBezTo>
                <a:cubicBezTo>
                  <a:pt x="1189" y="1087"/>
                  <a:pt x="1158" y="1054"/>
                  <a:pt x="1129" y="1021"/>
                </a:cubicBezTo>
              </a:path>
              <a:path w="2977" h="5640" extrusionOk="0">
                <a:moveTo>
                  <a:pt x="691" y="547"/>
                </a:moveTo>
                <a:cubicBezTo>
                  <a:pt x="608" y="461"/>
                  <a:pt x="525" y="379"/>
                  <a:pt x="430" y="305"/>
                </a:cubicBezTo>
                <a:cubicBezTo>
                  <a:pt x="318" y="218"/>
                  <a:pt x="199" y="140"/>
                  <a:pt x="83" y="58"/>
                </a:cubicBezTo>
                <a:cubicBezTo>
                  <a:pt x="55" y="39"/>
                  <a:pt x="28" y="19"/>
                  <a:pt x="0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Comment 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753350" y="3755231"/>
            <a:ext cx="14288" cy="215504"/>
          </a:xfrm>
          <a:custGeom>
            <a:avLst/>
            <a:gdLst>
              <a:gd name="T0" fmla="+- 0 21574 21537"/>
              <a:gd name="T1" fmla="*/ T0 w 38"/>
              <a:gd name="T2" fmla="+- 0 13913 13909"/>
              <a:gd name="T3" fmla="*/ 13913 h 798"/>
              <a:gd name="T4" fmla="+- 0 21558 21537"/>
              <a:gd name="T5" fmla="*/ T4 w 38"/>
              <a:gd name="T6" fmla="+- 0 13909 13909"/>
              <a:gd name="T7" fmla="*/ 13909 h 798"/>
              <a:gd name="T8" fmla="+- 0 21554 21537"/>
              <a:gd name="T9" fmla="*/ T8 w 38"/>
              <a:gd name="T10" fmla="+- 0 14677 13909"/>
              <a:gd name="T11" fmla="*/ 14677 h 798"/>
              <a:gd name="T12" fmla="+- 0 21537 21537"/>
              <a:gd name="T13" fmla="*/ T12 w 38"/>
              <a:gd name="T14" fmla="+- 0 14697 13909"/>
              <a:gd name="T15" fmla="*/ 14697 h 79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38" h="798" extrusionOk="0">
                <a:moveTo>
                  <a:pt x="37" y="4"/>
                </a:moveTo>
                <a:cubicBezTo>
                  <a:pt x="33" y="33"/>
                  <a:pt x="29" y="13"/>
                  <a:pt x="21" y="0"/>
                </a:cubicBezTo>
              </a:path>
              <a:path w="38" h="798" extrusionOk="0">
                <a:moveTo>
                  <a:pt x="17" y="768"/>
                </a:moveTo>
                <a:cubicBezTo>
                  <a:pt x="10" y="790"/>
                  <a:pt x="18" y="795"/>
                  <a:pt x="0" y="78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4" name="Comment 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892801" y="3433763"/>
            <a:ext cx="519113" cy="194072"/>
          </a:xfrm>
          <a:custGeom>
            <a:avLst/>
            <a:gdLst>
              <a:gd name="T0" fmla="+- 0 16378 16369"/>
              <a:gd name="T1" fmla="*/ T0 w 1443"/>
              <a:gd name="T2" fmla="+- 0 13428 12716"/>
              <a:gd name="T3" fmla="*/ 13428 h 721"/>
              <a:gd name="T4" fmla="+- 0 16409 16369"/>
              <a:gd name="T5" fmla="*/ T4 w 1443"/>
              <a:gd name="T6" fmla="+- 0 13427 12716"/>
              <a:gd name="T7" fmla="*/ 13427 h 721"/>
              <a:gd name="T8" fmla="+- 0 16431 16369"/>
              <a:gd name="T9" fmla="*/ T8 w 1443"/>
              <a:gd name="T10" fmla="+- 0 13348 12716"/>
              <a:gd name="T11" fmla="*/ 13348 h 721"/>
              <a:gd name="T12" fmla="+- 0 16449 16369"/>
              <a:gd name="T13" fmla="*/ T12 w 1443"/>
              <a:gd name="T14" fmla="+- 0 13179 12716"/>
              <a:gd name="T15" fmla="*/ 13179 h 721"/>
              <a:gd name="T16" fmla="+- 0 16475 16369"/>
              <a:gd name="T17" fmla="*/ T16 w 1443"/>
              <a:gd name="T18" fmla="+- 0 13034 12716"/>
              <a:gd name="T19" fmla="*/ 13034 h 721"/>
              <a:gd name="T20" fmla="+- 0 16497 16369"/>
              <a:gd name="T21" fmla="*/ T20 w 1443"/>
              <a:gd name="T22" fmla="+- 0 12997 12716"/>
              <a:gd name="T23" fmla="*/ 12997 h 721"/>
              <a:gd name="T24" fmla="+- 0 16519 16369"/>
              <a:gd name="T25" fmla="*/ T24 w 1443"/>
              <a:gd name="T26" fmla="+- 0 13071 12716"/>
              <a:gd name="T27" fmla="*/ 13071 h 721"/>
              <a:gd name="T28" fmla="+- 0 16611 16369"/>
              <a:gd name="T29" fmla="*/ T28 w 1443"/>
              <a:gd name="T30" fmla="+- 0 13247 12716"/>
              <a:gd name="T31" fmla="*/ 13247 h 721"/>
              <a:gd name="T32" fmla="+- 0 16661 16369"/>
              <a:gd name="T33" fmla="*/ T32 w 1443"/>
              <a:gd name="T34" fmla="+- 0 13129 12716"/>
              <a:gd name="T35" fmla="*/ 13129 h 721"/>
              <a:gd name="T36" fmla="+- 0 16733 16369"/>
              <a:gd name="T37" fmla="*/ T36 w 1443"/>
              <a:gd name="T38" fmla="+- 0 13010 12716"/>
              <a:gd name="T39" fmla="*/ 13010 h 721"/>
              <a:gd name="T40" fmla="+- 0 16816 16369"/>
              <a:gd name="T41" fmla="*/ T40 w 1443"/>
              <a:gd name="T42" fmla="+- 0 13034 12716"/>
              <a:gd name="T43" fmla="*/ 13034 h 721"/>
              <a:gd name="T44" fmla="+- 0 16892 16369"/>
              <a:gd name="T45" fmla="*/ T44 w 1443"/>
              <a:gd name="T46" fmla="+- 0 13192 12716"/>
              <a:gd name="T47" fmla="*/ 13192 h 721"/>
              <a:gd name="T48" fmla="+- 0 16882 16369"/>
              <a:gd name="T49" fmla="*/ T48 w 1443"/>
              <a:gd name="T50" fmla="+- 0 13262 12716"/>
              <a:gd name="T51" fmla="*/ 13262 h 721"/>
              <a:gd name="T52" fmla="+- 0 16876 16369"/>
              <a:gd name="T53" fmla="*/ T52 w 1443"/>
              <a:gd name="T54" fmla="+- 0 13273 12716"/>
              <a:gd name="T55" fmla="*/ 13273 h 721"/>
              <a:gd name="T56" fmla="+- 0 17066 16369"/>
              <a:gd name="T57" fmla="*/ T56 w 1443"/>
              <a:gd name="T58" fmla="+- 0 12882 12716"/>
              <a:gd name="T59" fmla="*/ 12882 h 721"/>
              <a:gd name="T60" fmla="+- 0 17056 16369"/>
              <a:gd name="T61" fmla="*/ T60 w 1443"/>
              <a:gd name="T62" fmla="+- 0 12989 12716"/>
              <a:gd name="T63" fmla="*/ 12989 h 721"/>
              <a:gd name="T64" fmla="+- 0 17045 16369"/>
              <a:gd name="T65" fmla="*/ T64 w 1443"/>
              <a:gd name="T66" fmla="+- 0 13140 12716"/>
              <a:gd name="T67" fmla="*/ 13140 h 721"/>
              <a:gd name="T68" fmla="+- 0 17046 16369"/>
              <a:gd name="T69" fmla="*/ T68 w 1443"/>
              <a:gd name="T70" fmla="+- 0 13257 12716"/>
              <a:gd name="T71" fmla="*/ 13257 h 721"/>
              <a:gd name="T72" fmla="+- 0 17045 16369"/>
              <a:gd name="T73" fmla="*/ T72 w 1443"/>
              <a:gd name="T74" fmla="+- 0 13270 12716"/>
              <a:gd name="T75" fmla="*/ 13270 h 721"/>
              <a:gd name="T76" fmla="+- 0 17020 16369"/>
              <a:gd name="T77" fmla="*/ T76 w 1443"/>
              <a:gd name="T78" fmla="+- 0 13149 12716"/>
              <a:gd name="T79" fmla="*/ 13149 h 721"/>
              <a:gd name="T80" fmla="+- 0 17023 16369"/>
              <a:gd name="T81" fmla="*/ T80 w 1443"/>
              <a:gd name="T82" fmla="+- 0 12967 12716"/>
              <a:gd name="T83" fmla="*/ 12967 h 721"/>
              <a:gd name="T84" fmla="+- 0 17085 16369"/>
              <a:gd name="T85" fmla="*/ T84 w 1443"/>
              <a:gd name="T86" fmla="+- 0 12859 12716"/>
              <a:gd name="T87" fmla="*/ 12859 h 721"/>
              <a:gd name="T88" fmla="+- 0 17163 16369"/>
              <a:gd name="T89" fmla="*/ T88 w 1443"/>
              <a:gd name="T90" fmla="+- 0 12836 12716"/>
              <a:gd name="T91" fmla="*/ 12836 h 721"/>
              <a:gd name="T92" fmla="+- 0 17215 16369"/>
              <a:gd name="T93" fmla="*/ T92 w 1443"/>
              <a:gd name="T94" fmla="+- 0 12903 12716"/>
              <a:gd name="T95" fmla="*/ 12903 h 721"/>
              <a:gd name="T96" fmla="+- 0 17240 16369"/>
              <a:gd name="T97" fmla="*/ T96 w 1443"/>
              <a:gd name="T98" fmla="+- 0 13091 12716"/>
              <a:gd name="T99" fmla="*/ 13091 h 721"/>
              <a:gd name="T100" fmla="+- 0 17224 16369"/>
              <a:gd name="T101" fmla="*/ T100 w 1443"/>
              <a:gd name="T102" fmla="+- 0 13292 12716"/>
              <a:gd name="T103" fmla="*/ 13292 h 721"/>
              <a:gd name="T104" fmla="+- 0 17144 16369"/>
              <a:gd name="T105" fmla="*/ T104 w 1443"/>
              <a:gd name="T106" fmla="+- 0 13362 12716"/>
              <a:gd name="T107" fmla="*/ 13362 h 721"/>
              <a:gd name="T108" fmla="+- 0 17029 16369"/>
              <a:gd name="T109" fmla="*/ T108 w 1443"/>
              <a:gd name="T110" fmla="+- 0 13313 12716"/>
              <a:gd name="T111" fmla="*/ 13313 h 721"/>
              <a:gd name="T112" fmla="+- 0 16995 16369"/>
              <a:gd name="T113" fmla="*/ T112 w 1443"/>
              <a:gd name="T114" fmla="+- 0 13291 12716"/>
              <a:gd name="T115" fmla="*/ 13291 h 721"/>
              <a:gd name="T116" fmla="+- 0 17532 16369"/>
              <a:gd name="T117" fmla="*/ T116 w 1443"/>
              <a:gd name="T118" fmla="+- 0 13057 12716"/>
              <a:gd name="T119" fmla="*/ 13057 h 721"/>
              <a:gd name="T120" fmla="+- 0 17474 16369"/>
              <a:gd name="T121" fmla="*/ T120 w 1443"/>
              <a:gd name="T122" fmla="+- 0 13067 12716"/>
              <a:gd name="T123" fmla="*/ 13067 h 721"/>
              <a:gd name="T124" fmla="+- 0 17402 16369"/>
              <a:gd name="T125" fmla="*/ T124 w 1443"/>
              <a:gd name="T126" fmla="+- 0 13085 12716"/>
              <a:gd name="T127" fmla="*/ 13085 h 721"/>
              <a:gd name="T128" fmla="+- 0 17367 16369"/>
              <a:gd name="T129" fmla="*/ T128 w 1443"/>
              <a:gd name="T130" fmla="+- 0 13092 12716"/>
              <a:gd name="T131" fmla="*/ 13092 h 721"/>
              <a:gd name="T132" fmla="+- 0 17723 16369"/>
              <a:gd name="T133" fmla="*/ T132 w 1443"/>
              <a:gd name="T134" fmla="+- 0 12728 12716"/>
              <a:gd name="T135" fmla="*/ 12728 h 721"/>
              <a:gd name="T136" fmla="+- 0 17696 16369"/>
              <a:gd name="T137" fmla="*/ T136 w 1443"/>
              <a:gd name="T138" fmla="+- 0 12738 12716"/>
              <a:gd name="T139" fmla="*/ 12738 h 721"/>
              <a:gd name="T140" fmla="+- 0 17663 16369"/>
              <a:gd name="T141" fmla="*/ T140 w 1443"/>
              <a:gd name="T142" fmla="+- 0 12807 12716"/>
              <a:gd name="T143" fmla="*/ 12807 h 721"/>
              <a:gd name="T144" fmla="+- 0 17666 16369"/>
              <a:gd name="T145" fmla="*/ T144 w 1443"/>
              <a:gd name="T146" fmla="+- 0 12881 12716"/>
              <a:gd name="T147" fmla="*/ 12881 h 721"/>
              <a:gd name="T148" fmla="+- 0 17717 16369"/>
              <a:gd name="T149" fmla="*/ T148 w 1443"/>
              <a:gd name="T150" fmla="+- 0 12936 12716"/>
              <a:gd name="T151" fmla="*/ 12936 h 721"/>
              <a:gd name="T152" fmla="+- 0 17785 16369"/>
              <a:gd name="T153" fmla="*/ T152 w 1443"/>
              <a:gd name="T154" fmla="+- 0 13024 12716"/>
              <a:gd name="T155" fmla="*/ 13024 h 721"/>
              <a:gd name="T156" fmla="+- 0 17797 16369"/>
              <a:gd name="T157" fmla="*/ T156 w 1443"/>
              <a:gd name="T158" fmla="+- 0 13186 12716"/>
              <a:gd name="T159" fmla="*/ 13186 h 721"/>
              <a:gd name="T160" fmla="+- 0 17713 16369"/>
              <a:gd name="T161" fmla="*/ T160 w 1443"/>
              <a:gd name="T162" fmla="+- 0 13236 12716"/>
              <a:gd name="T163" fmla="*/ 13236 h 721"/>
              <a:gd name="T164" fmla="+- 0 17578 16369"/>
              <a:gd name="T165" fmla="*/ T164 w 1443"/>
              <a:gd name="T166" fmla="+- 0 13236 12716"/>
              <a:gd name="T167" fmla="*/ 13236 h 721"/>
              <a:gd name="T168" fmla="+- 0 17518 16369"/>
              <a:gd name="T169" fmla="*/ T168 w 1443"/>
              <a:gd name="T170" fmla="+- 0 13230 12716"/>
              <a:gd name="T171" fmla="*/ 13230 h 72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</a:cxnLst>
            <a:rect l="0" t="0" r="r" b="b"/>
            <a:pathLst>
              <a:path w="1443" h="721" extrusionOk="0">
                <a:moveTo>
                  <a:pt x="9" y="712"/>
                </a:moveTo>
                <a:cubicBezTo>
                  <a:pt x="25" y="719"/>
                  <a:pt x="27" y="723"/>
                  <a:pt x="40" y="711"/>
                </a:cubicBezTo>
                <a:cubicBezTo>
                  <a:pt x="56" y="696"/>
                  <a:pt x="60" y="651"/>
                  <a:pt x="62" y="632"/>
                </a:cubicBezTo>
                <a:cubicBezTo>
                  <a:pt x="69" y="576"/>
                  <a:pt x="73" y="519"/>
                  <a:pt x="80" y="463"/>
                </a:cubicBezTo>
                <a:cubicBezTo>
                  <a:pt x="86" y="414"/>
                  <a:pt x="94" y="366"/>
                  <a:pt x="106" y="318"/>
                </a:cubicBezTo>
                <a:cubicBezTo>
                  <a:pt x="112" y="296"/>
                  <a:pt x="117" y="296"/>
                  <a:pt x="128" y="281"/>
                </a:cubicBezTo>
                <a:cubicBezTo>
                  <a:pt x="135" y="306"/>
                  <a:pt x="141" y="331"/>
                  <a:pt x="150" y="355"/>
                </a:cubicBezTo>
                <a:cubicBezTo>
                  <a:pt x="169" y="408"/>
                  <a:pt x="192" y="504"/>
                  <a:pt x="242" y="531"/>
                </a:cubicBezTo>
                <a:cubicBezTo>
                  <a:pt x="263" y="493"/>
                  <a:pt x="276" y="454"/>
                  <a:pt x="292" y="413"/>
                </a:cubicBezTo>
                <a:cubicBezTo>
                  <a:pt x="309" y="371"/>
                  <a:pt x="329" y="324"/>
                  <a:pt x="364" y="294"/>
                </a:cubicBezTo>
                <a:cubicBezTo>
                  <a:pt x="395" y="267"/>
                  <a:pt x="426" y="293"/>
                  <a:pt x="447" y="318"/>
                </a:cubicBezTo>
                <a:cubicBezTo>
                  <a:pt x="481" y="358"/>
                  <a:pt x="517" y="423"/>
                  <a:pt x="523" y="476"/>
                </a:cubicBezTo>
                <a:cubicBezTo>
                  <a:pt x="526" y="498"/>
                  <a:pt x="519" y="526"/>
                  <a:pt x="513" y="546"/>
                </a:cubicBezTo>
                <a:cubicBezTo>
                  <a:pt x="511" y="550"/>
                  <a:pt x="509" y="553"/>
                  <a:pt x="507" y="557"/>
                </a:cubicBezTo>
              </a:path>
              <a:path w="1443" h="721" extrusionOk="0">
                <a:moveTo>
                  <a:pt x="697" y="166"/>
                </a:moveTo>
                <a:cubicBezTo>
                  <a:pt x="691" y="203"/>
                  <a:pt x="691" y="236"/>
                  <a:pt x="687" y="273"/>
                </a:cubicBezTo>
                <a:cubicBezTo>
                  <a:pt x="681" y="324"/>
                  <a:pt x="677" y="373"/>
                  <a:pt x="676" y="424"/>
                </a:cubicBezTo>
                <a:cubicBezTo>
                  <a:pt x="675" y="463"/>
                  <a:pt x="678" y="502"/>
                  <a:pt x="677" y="541"/>
                </a:cubicBezTo>
                <a:cubicBezTo>
                  <a:pt x="677" y="545"/>
                  <a:pt x="676" y="550"/>
                  <a:pt x="676" y="554"/>
                </a:cubicBezTo>
                <a:cubicBezTo>
                  <a:pt x="660" y="515"/>
                  <a:pt x="656" y="476"/>
                  <a:pt x="651" y="433"/>
                </a:cubicBezTo>
                <a:cubicBezTo>
                  <a:pt x="645" y="373"/>
                  <a:pt x="641" y="310"/>
                  <a:pt x="654" y="251"/>
                </a:cubicBezTo>
                <a:cubicBezTo>
                  <a:pt x="663" y="213"/>
                  <a:pt x="682" y="166"/>
                  <a:pt x="716" y="143"/>
                </a:cubicBezTo>
                <a:cubicBezTo>
                  <a:pt x="735" y="130"/>
                  <a:pt x="770" y="116"/>
                  <a:pt x="794" y="120"/>
                </a:cubicBezTo>
                <a:cubicBezTo>
                  <a:pt x="828" y="126"/>
                  <a:pt x="837" y="158"/>
                  <a:pt x="846" y="187"/>
                </a:cubicBezTo>
                <a:cubicBezTo>
                  <a:pt x="864" y="247"/>
                  <a:pt x="868" y="313"/>
                  <a:pt x="871" y="375"/>
                </a:cubicBezTo>
                <a:cubicBezTo>
                  <a:pt x="875" y="442"/>
                  <a:pt x="874" y="511"/>
                  <a:pt x="855" y="576"/>
                </a:cubicBezTo>
                <a:cubicBezTo>
                  <a:pt x="844" y="613"/>
                  <a:pt x="820" y="653"/>
                  <a:pt x="775" y="646"/>
                </a:cubicBezTo>
                <a:cubicBezTo>
                  <a:pt x="734" y="640"/>
                  <a:pt x="695" y="618"/>
                  <a:pt x="660" y="597"/>
                </a:cubicBezTo>
                <a:cubicBezTo>
                  <a:pt x="642" y="586"/>
                  <a:pt x="637" y="583"/>
                  <a:pt x="626" y="575"/>
                </a:cubicBezTo>
              </a:path>
              <a:path w="1443" h="721" extrusionOk="0">
                <a:moveTo>
                  <a:pt x="1163" y="341"/>
                </a:moveTo>
                <a:cubicBezTo>
                  <a:pt x="1145" y="342"/>
                  <a:pt x="1125" y="348"/>
                  <a:pt x="1105" y="351"/>
                </a:cubicBezTo>
                <a:cubicBezTo>
                  <a:pt x="1078" y="355"/>
                  <a:pt x="1058" y="363"/>
                  <a:pt x="1033" y="369"/>
                </a:cubicBezTo>
                <a:cubicBezTo>
                  <a:pt x="1020" y="372"/>
                  <a:pt x="1010" y="374"/>
                  <a:pt x="998" y="376"/>
                </a:cubicBezTo>
              </a:path>
              <a:path w="1443" h="721" extrusionOk="0">
                <a:moveTo>
                  <a:pt x="1354" y="12"/>
                </a:moveTo>
                <a:cubicBezTo>
                  <a:pt x="1350" y="1"/>
                  <a:pt x="1344" y="3"/>
                  <a:pt x="1327" y="22"/>
                </a:cubicBezTo>
                <a:cubicBezTo>
                  <a:pt x="1311" y="40"/>
                  <a:pt x="1301" y="68"/>
                  <a:pt x="1294" y="91"/>
                </a:cubicBezTo>
                <a:cubicBezTo>
                  <a:pt x="1287" y="117"/>
                  <a:pt x="1286" y="140"/>
                  <a:pt x="1297" y="165"/>
                </a:cubicBezTo>
                <a:cubicBezTo>
                  <a:pt x="1308" y="189"/>
                  <a:pt x="1330" y="202"/>
                  <a:pt x="1348" y="220"/>
                </a:cubicBezTo>
                <a:cubicBezTo>
                  <a:pt x="1375" y="247"/>
                  <a:pt x="1398" y="274"/>
                  <a:pt x="1416" y="308"/>
                </a:cubicBezTo>
                <a:cubicBezTo>
                  <a:pt x="1441" y="356"/>
                  <a:pt x="1457" y="420"/>
                  <a:pt x="1428" y="470"/>
                </a:cubicBezTo>
                <a:cubicBezTo>
                  <a:pt x="1412" y="498"/>
                  <a:pt x="1375" y="516"/>
                  <a:pt x="1344" y="520"/>
                </a:cubicBezTo>
                <a:cubicBezTo>
                  <a:pt x="1300" y="526"/>
                  <a:pt x="1253" y="522"/>
                  <a:pt x="1209" y="520"/>
                </a:cubicBezTo>
                <a:cubicBezTo>
                  <a:pt x="1179" y="519"/>
                  <a:pt x="1169" y="519"/>
                  <a:pt x="1149" y="51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5" name="Comment 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577013" y="3396853"/>
            <a:ext cx="565150" cy="222647"/>
          </a:xfrm>
          <a:custGeom>
            <a:avLst/>
            <a:gdLst>
              <a:gd name="T0" fmla="+- 0 18268 18268"/>
              <a:gd name="T1" fmla="*/ T0 w 1571"/>
              <a:gd name="T2" fmla="+- 0 12737 12581"/>
              <a:gd name="T3" fmla="*/ 12737 h 826"/>
              <a:gd name="T4" fmla="+- 0 18286 18268"/>
              <a:gd name="T5" fmla="*/ T4 w 1571"/>
              <a:gd name="T6" fmla="+- 0 12837 12581"/>
              <a:gd name="T7" fmla="*/ 12837 h 826"/>
              <a:gd name="T8" fmla="+- 0 18296 18268"/>
              <a:gd name="T9" fmla="*/ T8 w 1571"/>
              <a:gd name="T10" fmla="+- 0 13012 12581"/>
              <a:gd name="T11" fmla="*/ 13012 h 826"/>
              <a:gd name="T12" fmla="+- 0 18302 18268"/>
              <a:gd name="T13" fmla="*/ T12 w 1571"/>
              <a:gd name="T14" fmla="+- 0 13148 12581"/>
              <a:gd name="T15" fmla="*/ 13148 h 826"/>
              <a:gd name="T16" fmla="+- 0 18304 18268"/>
              <a:gd name="T17" fmla="*/ T16 w 1571"/>
              <a:gd name="T18" fmla="+- 0 13177 12581"/>
              <a:gd name="T19" fmla="*/ 13177 h 826"/>
              <a:gd name="T20" fmla="+- 0 18337 18268"/>
              <a:gd name="T21" fmla="*/ T20 w 1571"/>
              <a:gd name="T22" fmla="+- 0 13102 12581"/>
              <a:gd name="T23" fmla="*/ 13102 h 826"/>
              <a:gd name="T24" fmla="+- 0 18384 18268"/>
              <a:gd name="T25" fmla="*/ T24 w 1571"/>
              <a:gd name="T26" fmla="+- 0 13058 12581"/>
              <a:gd name="T27" fmla="*/ 13058 h 826"/>
              <a:gd name="T28" fmla="+- 0 18421 18268"/>
              <a:gd name="T29" fmla="*/ T28 w 1571"/>
              <a:gd name="T30" fmla="+- 0 13097 12581"/>
              <a:gd name="T31" fmla="*/ 13097 h 826"/>
              <a:gd name="T32" fmla="+- 0 18415 18268"/>
              <a:gd name="T33" fmla="*/ T32 w 1571"/>
              <a:gd name="T34" fmla="+- 0 13168 12581"/>
              <a:gd name="T35" fmla="*/ 13168 h 826"/>
              <a:gd name="T36" fmla="+- 0 18365 18268"/>
              <a:gd name="T37" fmla="*/ T36 w 1571"/>
              <a:gd name="T38" fmla="+- 0 13207 12581"/>
              <a:gd name="T39" fmla="*/ 13207 h 826"/>
              <a:gd name="T40" fmla="+- 0 18309 18268"/>
              <a:gd name="T41" fmla="*/ T40 w 1571"/>
              <a:gd name="T42" fmla="+- 0 13201 12581"/>
              <a:gd name="T43" fmla="*/ 13201 h 826"/>
              <a:gd name="T44" fmla="+- 0 18299 18268"/>
              <a:gd name="T45" fmla="*/ T44 w 1571"/>
              <a:gd name="T46" fmla="+- 0 13190 12581"/>
              <a:gd name="T47" fmla="*/ 13190 h 826"/>
              <a:gd name="T48" fmla="+- 0 18520 18268"/>
              <a:gd name="T49" fmla="*/ T48 w 1571"/>
              <a:gd name="T50" fmla="+- 0 13190 12581"/>
              <a:gd name="T51" fmla="*/ 13190 h 826"/>
              <a:gd name="T52" fmla="+- 0 18540 18268"/>
              <a:gd name="T53" fmla="*/ T52 w 1571"/>
              <a:gd name="T54" fmla="+- 0 13145 12581"/>
              <a:gd name="T55" fmla="*/ 13145 h 826"/>
              <a:gd name="T56" fmla="+- 0 18563 18268"/>
              <a:gd name="T57" fmla="*/ T56 w 1571"/>
              <a:gd name="T58" fmla="+- 0 13049 12581"/>
              <a:gd name="T59" fmla="*/ 13049 h 826"/>
              <a:gd name="T60" fmla="+- 0 18585 18268"/>
              <a:gd name="T61" fmla="*/ T60 w 1571"/>
              <a:gd name="T62" fmla="+- 0 12965 12581"/>
              <a:gd name="T63" fmla="*/ 12965 h 826"/>
              <a:gd name="T64" fmla="+- 0 18593 18268"/>
              <a:gd name="T65" fmla="*/ T64 w 1571"/>
              <a:gd name="T66" fmla="+- 0 12948 12581"/>
              <a:gd name="T67" fmla="*/ 12948 h 826"/>
              <a:gd name="T68" fmla="+- 0 18651 18268"/>
              <a:gd name="T69" fmla="*/ T68 w 1571"/>
              <a:gd name="T70" fmla="+- 0 12987 12581"/>
              <a:gd name="T71" fmla="*/ 12987 h 826"/>
              <a:gd name="T72" fmla="+- 0 18726 18268"/>
              <a:gd name="T73" fmla="*/ T72 w 1571"/>
              <a:gd name="T74" fmla="+- 0 13051 12581"/>
              <a:gd name="T75" fmla="*/ 13051 h 826"/>
              <a:gd name="T76" fmla="+- 0 18735 18268"/>
              <a:gd name="T77" fmla="*/ T76 w 1571"/>
              <a:gd name="T78" fmla="+- 0 13067 12581"/>
              <a:gd name="T79" fmla="*/ 13067 h 826"/>
              <a:gd name="T80" fmla="+- 0 18694 18268"/>
              <a:gd name="T81" fmla="*/ T80 w 1571"/>
              <a:gd name="T82" fmla="+- 0 13126 12581"/>
              <a:gd name="T83" fmla="*/ 13126 h 826"/>
              <a:gd name="T84" fmla="+- 0 18696 18268"/>
              <a:gd name="T85" fmla="*/ T84 w 1571"/>
              <a:gd name="T86" fmla="+- 0 13191 12581"/>
              <a:gd name="T87" fmla="*/ 13191 h 826"/>
              <a:gd name="T88" fmla="+- 0 18768 18268"/>
              <a:gd name="T89" fmla="*/ T88 w 1571"/>
              <a:gd name="T90" fmla="+- 0 13160 12581"/>
              <a:gd name="T91" fmla="*/ 13160 h 826"/>
              <a:gd name="T92" fmla="+- 0 18841 18268"/>
              <a:gd name="T93" fmla="*/ T92 w 1571"/>
              <a:gd name="T94" fmla="+- 0 13027 12581"/>
              <a:gd name="T95" fmla="*/ 13027 h 826"/>
              <a:gd name="T96" fmla="+- 0 18813 18268"/>
              <a:gd name="T97" fmla="*/ T96 w 1571"/>
              <a:gd name="T98" fmla="+- 0 12943 12581"/>
              <a:gd name="T99" fmla="*/ 12943 h 826"/>
              <a:gd name="T100" fmla="+- 0 18735 18268"/>
              <a:gd name="T101" fmla="*/ T100 w 1571"/>
              <a:gd name="T102" fmla="+- 0 12912 12581"/>
              <a:gd name="T103" fmla="*/ 12912 h 826"/>
              <a:gd name="T104" fmla="+- 0 18719 18268"/>
              <a:gd name="T105" fmla="*/ T104 w 1571"/>
              <a:gd name="T106" fmla="+- 0 12914 12581"/>
              <a:gd name="T107" fmla="*/ 12914 h 826"/>
              <a:gd name="T108" fmla="+- 0 19022 18268"/>
              <a:gd name="T109" fmla="*/ T108 w 1571"/>
              <a:gd name="T110" fmla="+- 0 12581 12581"/>
              <a:gd name="T111" fmla="*/ 12581 h 826"/>
              <a:gd name="T112" fmla="+- 0 18999 18268"/>
              <a:gd name="T113" fmla="*/ T112 w 1571"/>
              <a:gd name="T114" fmla="+- 0 12670 12581"/>
              <a:gd name="T115" fmla="*/ 12670 h 826"/>
              <a:gd name="T116" fmla="+- 0 18989 18268"/>
              <a:gd name="T117" fmla="*/ T116 w 1571"/>
              <a:gd name="T118" fmla="+- 0 12860 12581"/>
              <a:gd name="T119" fmla="*/ 12860 h 826"/>
              <a:gd name="T120" fmla="+- 0 18990 18268"/>
              <a:gd name="T121" fmla="*/ T120 w 1571"/>
              <a:gd name="T122" fmla="+- 0 13091 12581"/>
              <a:gd name="T123" fmla="*/ 13091 h 826"/>
              <a:gd name="T124" fmla="+- 0 18984 18268"/>
              <a:gd name="T125" fmla="*/ T124 w 1571"/>
              <a:gd name="T126" fmla="+- 0 13227 12581"/>
              <a:gd name="T127" fmla="*/ 13227 h 826"/>
              <a:gd name="T128" fmla="+- 0 18997 18268"/>
              <a:gd name="T129" fmla="*/ T128 w 1571"/>
              <a:gd name="T130" fmla="+- 0 13213 12581"/>
              <a:gd name="T131" fmla="*/ 13213 h 826"/>
              <a:gd name="T132" fmla="+- 0 19132 18268"/>
              <a:gd name="T133" fmla="*/ T132 w 1571"/>
              <a:gd name="T134" fmla="+- 0 12928 12581"/>
              <a:gd name="T135" fmla="*/ 12928 h 826"/>
              <a:gd name="T136" fmla="+- 0 19100 18268"/>
              <a:gd name="T137" fmla="*/ T136 w 1571"/>
              <a:gd name="T138" fmla="+- 0 12973 12581"/>
              <a:gd name="T139" fmla="*/ 12973 h 826"/>
              <a:gd name="T140" fmla="+- 0 19057 18268"/>
              <a:gd name="T141" fmla="*/ T140 w 1571"/>
              <a:gd name="T142" fmla="+- 0 13064 12581"/>
              <a:gd name="T143" fmla="*/ 13064 h 826"/>
              <a:gd name="T144" fmla="+- 0 19055 18268"/>
              <a:gd name="T145" fmla="*/ T144 w 1571"/>
              <a:gd name="T146" fmla="+- 0 13155 12581"/>
              <a:gd name="T147" fmla="*/ 13155 h 826"/>
              <a:gd name="T148" fmla="+- 0 19085 18268"/>
              <a:gd name="T149" fmla="*/ T148 w 1571"/>
              <a:gd name="T150" fmla="+- 0 13209 12581"/>
              <a:gd name="T151" fmla="*/ 13209 h 826"/>
              <a:gd name="T152" fmla="+- 0 19135 18268"/>
              <a:gd name="T153" fmla="*/ T152 w 1571"/>
              <a:gd name="T154" fmla="+- 0 13255 12581"/>
              <a:gd name="T155" fmla="*/ 13255 h 826"/>
              <a:gd name="T156" fmla="+- 0 19152 18268"/>
              <a:gd name="T157" fmla="*/ T156 w 1571"/>
              <a:gd name="T158" fmla="+- 0 13273 12581"/>
              <a:gd name="T159" fmla="*/ 13273 h 826"/>
              <a:gd name="T160" fmla="+- 0 19226 18268"/>
              <a:gd name="T161" fmla="*/ T160 w 1571"/>
              <a:gd name="T162" fmla="+- 0 13079 12581"/>
              <a:gd name="T163" fmla="*/ 13079 h 826"/>
              <a:gd name="T164" fmla="+- 0 19289 18268"/>
              <a:gd name="T165" fmla="*/ T164 w 1571"/>
              <a:gd name="T166" fmla="+- 0 13081 12581"/>
              <a:gd name="T167" fmla="*/ 13081 h 826"/>
              <a:gd name="T168" fmla="+- 0 19357 18268"/>
              <a:gd name="T169" fmla="*/ T168 w 1571"/>
              <a:gd name="T170" fmla="+- 0 13048 12581"/>
              <a:gd name="T171" fmla="*/ 13048 h 826"/>
              <a:gd name="T172" fmla="+- 0 19357 18268"/>
              <a:gd name="T173" fmla="*/ T172 w 1571"/>
              <a:gd name="T174" fmla="+- 0 12951 12581"/>
              <a:gd name="T175" fmla="*/ 12951 h 826"/>
              <a:gd name="T176" fmla="+- 0 19294 18268"/>
              <a:gd name="T177" fmla="*/ T176 w 1571"/>
              <a:gd name="T178" fmla="+- 0 12924 12581"/>
              <a:gd name="T179" fmla="*/ 12924 h 826"/>
              <a:gd name="T180" fmla="+- 0 19259 18268"/>
              <a:gd name="T181" fmla="*/ T180 w 1571"/>
              <a:gd name="T182" fmla="+- 0 13013 12581"/>
              <a:gd name="T183" fmla="*/ 13013 h 826"/>
              <a:gd name="T184" fmla="+- 0 19285 18268"/>
              <a:gd name="T185" fmla="*/ T184 w 1571"/>
              <a:gd name="T186" fmla="+- 0 13153 12581"/>
              <a:gd name="T187" fmla="*/ 13153 h 826"/>
              <a:gd name="T188" fmla="+- 0 19352 18268"/>
              <a:gd name="T189" fmla="*/ T188 w 1571"/>
              <a:gd name="T190" fmla="+- 0 13251 12581"/>
              <a:gd name="T191" fmla="*/ 13251 h 826"/>
              <a:gd name="T192" fmla="+- 0 19401 18268"/>
              <a:gd name="T193" fmla="*/ T192 w 1571"/>
              <a:gd name="T194" fmla="+- 0 13267 12581"/>
              <a:gd name="T195" fmla="*/ 13267 h 826"/>
              <a:gd name="T196" fmla="+- 0 19570 18268"/>
              <a:gd name="T197" fmla="*/ T196 w 1571"/>
              <a:gd name="T198" fmla="+- 0 13221 12581"/>
              <a:gd name="T199" fmla="*/ 13221 h 826"/>
              <a:gd name="T200" fmla="+- 0 19543 18268"/>
              <a:gd name="T201" fmla="*/ T200 w 1571"/>
              <a:gd name="T202" fmla="+- 0 13153 12581"/>
              <a:gd name="T203" fmla="*/ 13153 h 826"/>
              <a:gd name="T204" fmla="+- 0 19522 18268"/>
              <a:gd name="T205" fmla="*/ T204 w 1571"/>
              <a:gd name="T206" fmla="+- 0 13104 12581"/>
              <a:gd name="T207" fmla="*/ 13104 h 826"/>
              <a:gd name="T208" fmla="+- 0 19537 18268"/>
              <a:gd name="T209" fmla="*/ T208 w 1571"/>
              <a:gd name="T210" fmla="+- 0 13010 12581"/>
              <a:gd name="T211" fmla="*/ 13010 h 826"/>
              <a:gd name="T212" fmla="+- 0 19570 18268"/>
              <a:gd name="T213" fmla="*/ T212 w 1571"/>
              <a:gd name="T214" fmla="+- 0 12901 12581"/>
              <a:gd name="T215" fmla="*/ 12901 h 826"/>
              <a:gd name="T216" fmla="+- 0 19611 18268"/>
              <a:gd name="T217" fmla="*/ T216 w 1571"/>
              <a:gd name="T218" fmla="+- 0 12855 12581"/>
              <a:gd name="T219" fmla="*/ 12855 h 826"/>
              <a:gd name="T220" fmla="+- 0 19652 18268"/>
              <a:gd name="T221" fmla="*/ T220 w 1571"/>
              <a:gd name="T222" fmla="+- 0 12907 12581"/>
              <a:gd name="T223" fmla="*/ 12907 h 826"/>
              <a:gd name="T224" fmla="+- 0 19710 18268"/>
              <a:gd name="T225" fmla="*/ T224 w 1571"/>
              <a:gd name="T226" fmla="+- 0 13056 12581"/>
              <a:gd name="T227" fmla="*/ 13056 h 826"/>
              <a:gd name="T228" fmla="+- 0 19785 18268"/>
              <a:gd name="T229" fmla="*/ T228 w 1571"/>
              <a:gd name="T230" fmla="+- 0 13232 12581"/>
              <a:gd name="T231" fmla="*/ 13232 h 826"/>
              <a:gd name="T232" fmla="+- 0 19838 18268"/>
              <a:gd name="T233" fmla="*/ T232 w 1571"/>
              <a:gd name="T234" fmla="+- 0 13406 12581"/>
              <a:gd name="T235" fmla="*/ 13406 h 8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</a:cxnLst>
            <a:rect l="0" t="0" r="r" b="b"/>
            <a:pathLst>
              <a:path w="1571" h="826" extrusionOk="0">
                <a:moveTo>
                  <a:pt x="0" y="156"/>
                </a:moveTo>
                <a:cubicBezTo>
                  <a:pt x="19" y="187"/>
                  <a:pt x="15" y="219"/>
                  <a:pt x="18" y="256"/>
                </a:cubicBezTo>
                <a:cubicBezTo>
                  <a:pt x="22" y="314"/>
                  <a:pt x="25" y="373"/>
                  <a:pt x="28" y="431"/>
                </a:cubicBezTo>
                <a:cubicBezTo>
                  <a:pt x="31" y="476"/>
                  <a:pt x="32" y="522"/>
                  <a:pt x="34" y="567"/>
                </a:cubicBezTo>
                <a:cubicBezTo>
                  <a:pt x="35" y="583"/>
                  <a:pt x="35" y="586"/>
                  <a:pt x="36" y="596"/>
                </a:cubicBezTo>
                <a:cubicBezTo>
                  <a:pt x="47" y="571"/>
                  <a:pt x="56" y="545"/>
                  <a:pt x="69" y="521"/>
                </a:cubicBezTo>
                <a:cubicBezTo>
                  <a:pt x="78" y="505"/>
                  <a:pt x="95" y="479"/>
                  <a:pt x="116" y="477"/>
                </a:cubicBezTo>
                <a:cubicBezTo>
                  <a:pt x="136" y="475"/>
                  <a:pt x="149" y="500"/>
                  <a:pt x="153" y="516"/>
                </a:cubicBezTo>
                <a:cubicBezTo>
                  <a:pt x="159" y="539"/>
                  <a:pt x="157" y="566"/>
                  <a:pt x="147" y="587"/>
                </a:cubicBezTo>
                <a:cubicBezTo>
                  <a:pt x="136" y="611"/>
                  <a:pt x="119" y="616"/>
                  <a:pt x="97" y="626"/>
                </a:cubicBezTo>
                <a:cubicBezTo>
                  <a:pt x="76" y="635"/>
                  <a:pt x="61" y="633"/>
                  <a:pt x="41" y="620"/>
                </a:cubicBezTo>
                <a:cubicBezTo>
                  <a:pt x="38" y="616"/>
                  <a:pt x="34" y="613"/>
                  <a:pt x="31" y="609"/>
                </a:cubicBezTo>
              </a:path>
              <a:path w="1571" h="826" extrusionOk="0">
                <a:moveTo>
                  <a:pt x="252" y="609"/>
                </a:moveTo>
                <a:cubicBezTo>
                  <a:pt x="275" y="614"/>
                  <a:pt x="269" y="591"/>
                  <a:pt x="272" y="564"/>
                </a:cubicBezTo>
                <a:cubicBezTo>
                  <a:pt x="276" y="530"/>
                  <a:pt x="286" y="501"/>
                  <a:pt x="295" y="468"/>
                </a:cubicBezTo>
                <a:cubicBezTo>
                  <a:pt x="302" y="440"/>
                  <a:pt x="307" y="411"/>
                  <a:pt x="317" y="384"/>
                </a:cubicBezTo>
                <a:cubicBezTo>
                  <a:pt x="320" y="378"/>
                  <a:pt x="322" y="373"/>
                  <a:pt x="325" y="367"/>
                </a:cubicBezTo>
                <a:cubicBezTo>
                  <a:pt x="353" y="370"/>
                  <a:pt x="361" y="386"/>
                  <a:pt x="383" y="406"/>
                </a:cubicBezTo>
                <a:cubicBezTo>
                  <a:pt x="406" y="427"/>
                  <a:pt x="439" y="447"/>
                  <a:pt x="458" y="470"/>
                </a:cubicBezTo>
                <a:cubicBezTo>
                  <a:pt x="461" y="475"/>
                  <a:pt x="464" y="481"/>
                  <a:pt x="467" y="486"/>
                </a:cubicBezTo>
                <a:cubicBezTo>
                  <a:pt x="453" y="505"/>
                  <a:pt x="435" y="523"/>
                  <a:pt x="426" y="545"/>
                </a:cubicBezTo>
                <a:cubicBezTo>
                  <a:pt x="418" y="564"/>
                  <a:pt x="403" y="595"/>
                  <a:pt x="428" y="610"/>
                </a:cubicBezTo>
                <a:cubicBezTo>
                  <a:pt x="446" y="620"/>
                  <a:pt x="489" y="588"/>
                  <a:pt x="500" y="579"/>
                </a:cubicBezTo>
                <a:cubicBezTo>
                  <a:pt x="538" y="548"/>
                  <a:pt x="568" y="495"/>
                  <a:pt x="573" y="446"/>
                </a:cubicBezTo>
                <a:cubicBezTo>
                  <a:pt x="576" y="415"/>
                  <a:pt x="569" y="383"/>
                  <a:pt x="545" y="362"/>
                </a:cubicBezTo>
                <a:cubicBezTo>
                  <a:pt x="524" y="343"/>
                  <a:pt x="496" y="332"/>
                  <a:pt x="467" y="331"/>
                </a:cubicBezTo>
                <a:cubicBezTo>
                  <a:pt x="462" y="332"/>
                  <a:pt x="456" y="332"/>
                  <a:pt x="451" y="333"/>
                </a:cubicBezTo>
              </a:path>
              <a:path w="1571" h="826" extrusionOk="0">
                <a:moveTo>
                  <a:pt x="754" y="0"/>
                </a:moveTo>
                <a:cubicBezTo>
                  <a:pt x="743" y="26"/>
                  <a:pt x="734" y="60"/>
                  <a:pt x="731" y="89"/>
                </a:cubicBezTo>
                <a:cubicBezTo>
                  <a:pt x="724" y="152"/>
                  <a:pt x="721" y="216"/>
                  <a:pt x="721" y="279"/>
                </a:cubicBezTo>
                <a:cubicBezTo>
                  <a:pt x="721" y="356"/>
                  <a:pt x="723" y="433"/>
                  <a:pt x="722" y="510"/>
                </a:cubicBezTo>
                <a:cubicBezTo>
                  <a:pt x="721" y="555"/>
                  <a:pt x="715" y="601"/>
                  <a:pt x="716" y="646"/>
                </a:cubicBezTo>
                <a:cubicBezTo>
                  <a:pt x="718" y="663"/>
                  <a:pt x="720" y="661"/>
                  <a:pt x="729" y="632"/>
                </a:cubicBezTo>
              </a:path>
              <a:path w="1571" h="826" extrusionOk="0">
                <a:moveTo>
                  <a:pt x="864" y="347"/>
                </a:moveTo>
                <a:cubicBezTo>
                  <a:pt x="853" y="354"/>
                  <a:pt x="840" y="378"/>
                  <a:pt x="832" y="392"/>
                </a:cubicBezTo>
                <a:cubicBezTo>
                  <a:pt x="816" y="419"/>
                  <a:pt x="796" y="452"/>
                  <a:pt x="789" y="483"/>
                </a:cubicBezTo>
                <a:cubicBezTo>
                  <a:pt x="783" y="511"/>
                  <a:pt x="781" y="546"/>
                  <a:pt x="787" y="574"/>
                </a:cubicBezTo>
                <a:cubicBezTo>
                  <a:pt x="792" y="597"/>
                  <a:pt x="801" y="611"/>
                  <a:pt x="817" y="628"/>
                </a:cubicBezTo>
                <a:cubicBezTo>
                  <a:pt x="833" y="645"/>
                  <a:pt x="850" y="659"/>
                  <a:pt x="867" y="674"/>
                </a:cubicBezTo>
                <a:cubicBezTo>
                  <a:pt x="876" y="683"/>
                  <a:pt x="879" y="686"/>
                  <a:pt x="884" y="692"/>
                </a:cubicBezTo>
              </a:path>
              <a:path w="1571" h="826" extrusionOk="0">
                <a:moveTo>
                  <a:pt x="958" y="498"/>
                </a:moveTo>
                <a:cubicBezTo>
                  <a:pt x="978" y="499"/>
                  <a:pt x="1001" y="503"/>
                  <a:pt x="1021" y="500"/>
                </a:cubicBezTo>
                <a:cubicBezTo>
                  <a:pt x="1044" y="497"/>
                  <a:pt x="1073" y="484"/>
                  <a:pt x="1089" y="467"/>
                </a:cubicBezTo>
                <a:cubicBezTo>
                  <a:pt x="1114" y="439"/>
                  <a:pt x="1109" y="398"/>
                  <a:pt x="1089" y="370"/>
                </a:cubicBezTo>
                <a:cubicBezTo>
                  <a:pt x="1077" y="353"/>
                  <a:pt x="1048" y="332"/>
                  <a:pt x="1026" y="343"/>
                </a:cubicBezTo>
                <a:cubicBezTo>
                  <a:pt x="999" y="356"/>
                  <a:pt x="992" y="407"/>
                  <a:pt x="991" y="432"/>
                </a:cubicBezTo>
                <a:cubicBezTo>
                  <a:pt x="990" y="480"/>
                  <a:pt x="1001" y="527"/>
                  <a:pt x="1017" y="572"/>
                </a:cubicBezTo>
                <a:cubicBezTo>
                  <a:pt x="1031" y="610"/>
                  <a:pt x="1050" y="648"/>
                  <a:pt x="1084" y="670"/>
                </a:cubicBezTo>
                <a:cubicBezTo>
                  <a:pt x="1108" y="682"/>
                  <a:pt x="1115" y="687"/>
                  <a:pt x="1133" y="686"/>
                </a:cubicBezTo>
              </a:path>
              <a:path w="1571" h="826" extrusionOk="0">
                <a:moveTo>
                  <a:pt x="1302" y="640"/>
                </a:moveTo>
                <a:cubicBezTo>
                  <a:pt x="1297" y="611"/>
                  <a:pt x="1290" y="596"/>
                  <a:pt x="1275" y="572"/>
                </a:cubicBezTo>
                <a:cubicBezTo>
                  <a:pt x="1266" y="557"/>
                  <a:pt x="1255" y="541"/>
                  <a:pt x="1254" y="523"/>
                </a:cubicBezTo>
                <a:cubicBezTo>
                  <a:pt x="1252" y="492"/>
                  <a:pt x="1264" y="459"/>
                  <a:pt x="1269" y="429"/>
                </a:cubicBezTo>
                <a:cubicBezTo>
                  <a:pt x="1275" y="391"/>
                  <a:pt x="1287" y="355"/>
                  <a:pt x="1302" y="320"/>
                </a:cubicBezTo>
                <a:cubicBezTo>
                  <a:pt x="1308" y="306"/>
                  <a:pt x="1323" y="273"/>
                  <a:pt x="1343" y="274"/>
                </a:cubicBezTo>
                <a:cubicBezTo>
                  <a:pt x="1366" y="276"/>
                  <a:pt x="1377" y="310"/>
                  <a:pt x="1384" y="326"/>
                </a:cubicBezTo>
                <a:cubicBezTo>
                  <a:pt x="1406" y="375"/>
                  <a:pt x="1422" y="426"/>
                  <a:pt x="1442" y="475"/>
                </a:cubicBezTo>
                <a:cubicBezTo>
                  <a:pt x="1466" y="534"/>
                  <a:pt x="1491" y="593"/>
                  <a:pt x="1517" y="651"/>
                </a:cubicBezTo>
                <a:cubicBezTo>
                  <a:pt x="1542" y="708"/>
                  <a:pt x="1559" y="764"/>
                  <a:pt x="1570" y="82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6" name="Comment 1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467601" y="3319463"/>
            <a:ext cx="339725" cy="169069"/>
          </a:xfrm>
          <a:custGeom>
            <a:avLst/>
            <a:gdLst>
              <a:gd name="T0" fmla="+- 0 20744 20742"/>
              <a:gd name="T1" fmla="*/ T0 w 945"/>
              <a:gd name="T2" fmla="+- 0 12460 12293"/>
              <a:gd name="T3" fmla="*/ 12460 h 628"/>
              <a:gd name="T4" fmla="+- 0 20783 20742"/>
              <a:gd name="T5" fmla="*/ T4 w 945"/>
              <a:gd name="T6" fmla="+- 0 12415 12293"/>
              <a:gd name="T7" fmla="*/ 12415 h 628"/>
              <a:gd name="T8" fmla="+- 0 20850 20742"/>
              <a:gd name="T9" fmla="*/ T8 w 945"/>
              <a:gd name="T10" fmla="+- 0 12379 12293"/>
              <a:gd name="T11" fmla="*/ 12379 h 628"/>
              <a:gd name="T12" fmla="+- 0 20932 20742"/>
              <a:gd name="T13" fmla="*/ T12 w 945"/>
              <a:gd name="T14" fmla="+- 0 12434 12293"/>
              <a:gd name="T15" fmla="*/ 12434 h 628"/>
              <a:gd name="T16" fmla="+- 0 20977 20742"/>
              <a:gd name="T17" fmla="*/ T16 w 945"/>
              <a:gd name="T18" fmla="+- 0 12632 12293"/>
              <a:gd name="T19" fmla="*/ 12632 h 628"/>
              <a:gd name="T20" fmla="+- 0 20932 20742"/>
              <a:gd name="T21" fmla="*/ T20 w 945"/>
              <a:gd name="T22" fmla="+- 0 12777 12293"/>
              <a:gd name="T23" fmla="*/ 12777 h 628"/>
              <a:gd name="T24" fmla="+- 0 20850 20742"/>
              <a:gd name="T25" fmla="*/ T24 w 945"/>
              <a:gd name="T26" fmla="+- 0 12874 12293"/>
              <a:gd name="T27" fmla="*/ 12874 h 628"/>
              <a:gd name="T28" fmla="+- 0 20802 20742"/>
              <a:gd name="T29" fmla="*/ T28 w 945"/>
              <a:gd name="T30" fmla="+- 0 12920 12293"/>
              <a:gd name="T31" fmla="*/ 12920 h 628"/>
              <a:gd name="T32" fmla="+- 0 20885 20742"/>
              <a:gd name="T33" fmla="*/ T32 w 945"/>
              <a:gd name="T34" fmla="+- 0 12885 12293"/>
              <a:gd name="T35" fmla="*/ 12885 h 628"/>
              <a:gd name="T36" fmla="+- 0 21013 20742"/>
              <a:gd name="T37" fmla="*/ T36 w 945"/>
              <a:gd name="T38" fmla="+- 0 12858 12293"/>
              <a:gd name="T39" fmla="*/ 12858 h 628"/>
              <a:gd name="T40" fmla="+- 0 21117 20742"/>
              <a:gd name="T41" fmla="*/ T40 w 945"/>
              <a:gd name="T42" fmla="+- 0 12865 12293"/>
              <a:gd name="T43" fmla="*/ 12865 h 628"/>
              <a:gd name="T44" fmla="+- 0 21136 20742"/>
              <a:gd name="T45" fmla="*/ T44 w 945"/>
              <a:gd name="T46" fmla="+- 0 12863 12293"/>
              <a:gd name="T47" fmla="*/ 12863 h 628"/>
              <a:gd name="T48" fmla="+- 0 21396 20742"/>
              <a:gd name="T49" fmla="*/ T48 w 945"/>
              <a:gd name="T50" fmla="+- 0 12304 12293"/>
              <a:gd name="T51" fmla="*/ 12304 h 628"/>
              <a:gd name="T52" fmla="+- 0 21374 20742"/>
              <a:gd name="T53" fmla="*/ T52 w 945"/>
              <a:gd name="T54" fmla="+- 0 12340 12293"/>
              <a:gd name="T55" fmla="*/ 12340 h 628"/>
              <a:gd name="T56" fmla="+- 0 21328 20742"/>
              <a:gd name="T57" fmla="*/ T56 w 945"/>
              <a:gd name="T58" fmla="+- 0 12438 12293"/>
              <a:gd name="T59" fmla="*/ 12438 h 628"/>
              <a:gd name="T60" fmla="+- 0 21294 20742"/>
              <a:gd name="T61" fmla="*/ T60 w 945"/>
              <a:gd name="T62" fmla="+- 0 12508 12293"/>
              <a:gd name="T63" fmla="*/ 12508 h 628"/>
              <a:gd name="T64" fmla="+- 0 21298 20742"/>
              <a:gd name="T65" fmla="*/ T64 w 945"/>
              <a:gd name="T66" fmla="+- 0 12521 12293"/>
              <a:gd name="T67" fmla="*/ 12521 h 628"/>
              <a:gd name="T68" fmla="+- 0 21358 20742"/>
              <a:gd name="T69" fmla="*/ T68 w 945"/>
              <a:gd name="T70" fmla="+- 0 12529 12293"/>
              <a:gd name="T71" fmla="*/ 12529 h 628"/>
              <a:gd name="T72" fmla="+- 0 21425 20742"/>
              <a:gd name="T73" fmla="*/ T72 w 945"/>
              <a:gd name="T74" fmla="+- 0 12585 12293"/>
              <a:gd name="T75" fmla="*/ 12585 h 628"/>
              <a:gd name="T76" fmla="+- 0 21438 20742"/>
              <a:gd name="T77" fmla="*/ T76 w 945"/>
              <a:gd name="T78" fmla="+- 0 12688 12293"/>
              <a:gd name="T79" fmla="*/ 12688 h 628"/>
              <a:gd name="T80" fmla="+- 0 21380 20742"/>
              <a:gd name="T81" fmla="*/ T80 w 945"/>
              <a:gd name="T82" fmla="+- 0 12776 12293"/>
              <a:gd name="T83" fmla="*/ 12776 h 628"/>
              <a:gd name="T84" fmla="+- 0 21276 20742"/>
              <a:gd name="T85" fmla="*/ T84 w 945"/>
              <a:gd name="T86" fmla="+- 0 12802 12293"/>
              <a:gd name="T87" fmla="*/ 12802 h 628"/>
              <a:gd name="T88" fmla="+- 0 21260 20742"/>
              <a:gd name="T89" fmla="*/ T88 w 945"/>
              <a:gd name="T90" fmla="+- 0 12801 12293"/>
              <a:gd name="T91" fmla="*/ 12801 h 628"/>
              <a:gd name="T92" fmla="+- 0 21658 20742"/>
              <a:gd name="T93" fmla="*/ T92 w 945"/>
              <a:gd name="T94" fmla="+- 0 12350 12293"/>
              <a:gd name="T95" fmla="*/ 12350 h 628"/>
              <a:gd name="T96" fmla="+- 0 21626 20742"/>
              <a:gd name="T97" fmla="*/ T96 w 945"/>
              <a:gd name="T98" fmla="+- 0 12380 12293"/>
              <a:gd name="T99" fmla="*/ 12380 h 628"/>
              <a:gd name="T100" fmla="+- 0 21571 20742"/>
              <a:gd name="T101" fmla="*/ T100 w 945"/>
              <a:gd name="T102" fmla="+- 0 12517 12293"/>
              <a:gd name="T103" fmla="*/ 12517 h 628"/>
              <a:gd name="T104" fmla="+- 0 21555 20742"/>
              <a:gd name="T105" fmla="*/ T104 w 945"/>
              <a:gd name="T106" fmla="+- 0 12668 12293"/>
              <a:gd name="T107" fmla="*/ 12668 h 628"/>
              <a:gd name="T108" fmla="+- 0 21602 20742"/>
              <a:gd name="T109" fmla="*/ T108 w 945"/>
              <a:gd name="T110" fmla="+- 0 12730 12293"/>
              <a:gd name="T111" fmla="*/ 12730 h 628"/>
              <a:gd name="T112" fmla="+- 0 21670 20742"/>
              <a:gd name="T113" fmla="*/ T112 w 945"/>
              <a:gd name="T114" fmla="+- 0 12695 12293"/>
              <a:gd name="T115" fmla="*/ 12695 h 628"/>
              <a:gd name="T116" fmla="+- 0 21671 20742"/>
              <a:gd name="T117" fmla="*/ T116 w 945"/>
              <a:gd name="T118" fmla="+- 0 12638 12293"/>
              <a:gd name="T119" fmla="*/ 12638 h 628"/>
              <a:gd name="T120" fmla="+- 0 21598 20742"/>
              <a:gd name="T121" fmla="*/ T120 w 945"/>
              <a:gd name="T122" fmla="+- 0 12653 12293"/>
              <a:gd name="T123" fmla="*/ 12653 h 628"/>
              <a:gd name="T124" fmla="+- 0 21529 20742"/>
              <a:gd name="T125" fmla="*/ T124 w 945"/>
              <a:gd name="T126" fmla="+- 0 12712 12293"/>
              <a:gd name="T127" fmla="*/ 12712 h 628"/>
              <a:gd name="T128" fmla="+- 0 21512 20742"/>
              <a:gd name="T129" fmla="*/ T128 w 945"/>
              <a:gd name="T130" fmla="+- 0 12740 12293"/>
              <a:gd name="T131" fmla="*/ 12740 h 62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</a:cxnLst>
            <a:rect l="0" t="0" r="r" b="b"/>
            <a:pathLst>
              <a:path w="945" h="628" extrusionOk="0">
                <a:moveTo>
                  <a:pt x="2" y="167"/>
                </a:moveTo>
                <a:cubicBezTo>
                  <a:pt x="13" y="147"/>
                  <a:pt x="21" y="139"/>
                  <a:pt x="41" y="122"/>
                </a:cubicBezTo>
                <a:cubicBezTo>
                  <a:pt x="60" y="105"/>
                  <a:pt x="82" y="92"/>
                  <a:pt x="108" y="86"/>
                </a:cubicBezTo>
                <a:cubicBezTo>
                  <a:pt x="148" y="77"/>
                  <a:pt x="173" y="109"/>
                  <a:pt x="190" y="141"/>
                </a:cubicBezTo>
                <a:cubicBezTo>
                  <a:pt x="220" y="199"/>
                  <a:pt x="237" y="274"/>
                  <a:pt x="235" y="339"/>
                </a:cubicBezTo>
                <a:cubicBezTo>
                  <a:pt x="233" y="391"/>
                  <a:pt x="218" y="440"/>
                  <a:pt x="190" y="484"/>
                </a:cubicBezTo>
                <a:cubicBezTo>
                  <a:pt x="166" y="521"/>
                  <a:pt x="139" y="551"/>
                  <a:pt x="108" y="581"/>
                </a:cubicBezTo>
                <a:cubicBezTo>
                  <a:pt x="92" y="596"/>
                  <a:pt x="76" y="611"/>
                  <a:pt x="60" y="627"/>
                </a:cubicBezTo>
                <a:cubicBezTo>
                  <a:pt x="87" y="613"/>
                  <a:pt x="114" y="601"/>
                  <a:pt x="143" y="592"/>
                </a:cubicBezTo>
                <a:cubicBezTo>
                  <a:pt x="181" y="581"/>
                  <a:pt x="231" y="564"/>
                  <a:pt x="271" y="565"/>
                </a:cubicBezTo>
                <a:cubicBezTo>
                  <a:pt x="306" y="566"/>
                  <a:pt x="340" y="573"/>
                  <a:pt x="375" y="572"/>
                </a:cubicBezTo>
                <a:cubicBezTo>
                  <a:pt x="381" y="571"/>
                  <a:pt x="388" y="571"/>
                  <a:pt x="394" y="570"/>
                </a:cubicBezTo>
              </a:path>
              <a:path w="945" h="628" extrusionOk="0">
                <a:moveTo>
                  <a:pt x="654" y="11"/>
                </a:moveTo>
                <a:cubicBezTo>
                  <a:pt x="636" y="-10"/>
                  <a:pt x="639" y="32"/>
                  <a:pt x="632" y="47"/>
                </a:cubicBezTo>
                <a:cubicBezTo>
                  <a:pt x="617" y="79"/>
                  <a:pt x="601" y="112"/>
                  <a:pt x="586" y="145"/>
                </a:cubicBezTo>
                <a:cubicBezTo>
                  <a:pt x="578" y="162"/>
                  <a:pt x="554" y="197"/>
                  <a:pt x="552" y="215"/>
                </a:cubicBezTo>
                <a:cubicBezTo>
                  <a:pt x="553" y="219"/>
                  <a:pt x="555" y="224"/>
                  <a:pt x="556" y="228"/>
                </a:cubicBezTo>
                <a:cubicBezTo>
                  <a:pt x="577" y="231"/>
                  <a:pt x="596" y="230"/>
                  <a:pt x="616" y="236"/>
                </a:cubicBezTo>
                <a:cubicBezTo>
                  <a:pt x="643" y="245"/>
                  <a:pt x="669" y="267"/>
                  <a:pt x="683" y="292"/>
                </a:cubicBezTo>
                <a:cubicBezTo>
                  <a:pt x="701" y="324"/>
                  <a:pt x="703" y="360"/>
                  <a:pt x="696" y="395"/>
                </a:cubicBezTo>
                <a:cubicBezTo>
                  <a:pt x="689" y="428"/>
                  <a:pt x="668" y="465"/>
                  <a:pt x="638" y="483"/>
                </a:cubicBezTo>
                <a:cubicBezTo>
                  <a:pt x="610" y="500"/>
                  <a:pt x="566" y="509"/>
                  <a:pt x="534" y="509"/>
                </a:cubicBezTo>
                <a:cubicBezTo>
                  <a:pt x="529" y="509"/>
                  <a:pt x="523" y="508"/>
                  <a:pt x="518" y="508"/>
                </a:cubicBezTo>
              </a:path>
              <a:path w="945" h="628" extrusionOk="0">
                <a:moveTo>
                  <a:pt x="916" y="57"/>
                </a:moveTo>
                <a:cubicBezTo>
                  <a:pt x="937" y="54"/>
                  <a:pt x="896" y="68"/>
                  <a:pt x="884" y="87"/>
                </a:cubicBezTo>
                <a:cubicBezTo>
                  <a:pt x="858" y="129"/>
                  <a:pt x="841" y="177"/>
                  <a:pt x="829" y="224"/>
                </a:cubicBezTo>
                <a:cubicBezTo>
                  <a:pt x="817" y="272"/>
                  <a:pt x="805" y="325"/>
                  <a:pt x="813" y="375"/>
                </a:cubicBezTo>
                <a:cubicBezTo>
                  <a:pt x="817" y="401"/>
                  <a:pt x="828" y="436"/>
                  <a:pt x="860" y="437"/>
                </a:cubicBezTo>
                <a:cubicBezTo>
                  <a:pt x="886" y="438"/>
                  <a:pt x="912" y="421"/>
                  <a:pt x="928" y="402"/>
                </a:cubicBezTo>
                <a:cubicBezTo>
                  <a:pt x="942" y="385"/>
                  <a:pt x="955" y="359"/>
                  <a:pt x="929" y="345"/>
                </a:cubicBezTo>
                <a:cubicBezTo>
                  <a:pt x="913" y="337"/>
                  <a:pt x="869" y="352"/>
                  <a:pt x="856" y="360"/>
                </a:cubicBezTo>
                <a:cubicBezTo>
                  <a:pt x="828" y="377"/>
                  <a:pt x="808" y="395"/>
                  <a:pt x="787" y="419"/>
                </a:cubicBezTo>
                <a:cubicBezTo>
                  <a:pt x="775" y="432"/>
                  <a:pt x="771" y="435"/>
                  <a:pt x="770" y="44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7" name="Comment 1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937500" y="3257550"/>
            <a:ext cx="319088" cy="191691"/>
          </a:xfrm>
          <a:custGeom>
            <a:avLst/>
            <a:gdLst>
              <a:gd name="T0" fmla="+- 0 22089 22049"/>
              <a:gd name="T1" fmla="*/ T0 w 888"/>
              <a:gd name="T2" fmla="+- 0 12225 12065"/>
              <a:gd name="T3" fmla="*/ 12225 h 712"/>
              <a:gd name="T4" fmla="+- 0 22076 22049"/>
              <a:gd name="T5" fmla="*/ T4 w 888"/>
              <a:gd name="T6" fmla="+- 0 12404 12065"/>
              <a:gd name="T7" fmla="*/ 12404 h 712"/>
              <a:gd name="T8" fmla="+- 0 22053 22049"/>
              <a:gd name="T9" fmla="*/ T8 w 888"/>
              <a:gd name="T10" fmla="+- 0 12579 12065"/>
              <a:gd name="T11" fmla="*/ 12579 h 712"/>
              <a:gd name="T12" fmla="+- 0 22050 22049"/>
              <a:gd name="T13" fmla="*/ T12 w 888"/>
              <a:gd name="T14" fmla="+- 0 12670 12065"/>
              <a:gd name="T15" fmla="*/ 12670 h 712"/>
              <a:gd name="T16" fmla="+- 0 22090 22049"/>
              <a:gd name="T17" fmla="*/ T16 w 888"/>
              <a:gd name="T18" fmla="+- 0 12606 12065"/>
              <a:gd name="T19" fmla="*/ 12606 h 712"/>
              <a:gd name="T20" fmla="+- 0 22153 22049"/>
              <a:gd name="T21" fmla="*/ T20 w 888"/>
              <a:gd name="T22" fmla="+- 0 12557 12065"/>
              <a:gd name="T23" fmla="*/ 12557 h 712"/>
              <a:gd name="T24" fmla="+- 0 22203 22049"/>
              <a:gd name="T25" fmla="*/ T24 w 888"/>
              <a:gd name="T26" fmla="+- 0 12613 12065"/>
              <a:gd name="T27" fmla="*/ 12613 h 712"/>
              <a:gd name="T28" fmla="+- 0 22197 22049"/>
              <a:gd name="T29" fmla="*/ T28 w 888"/>
              <a:gd name="T30" fmla="+- 0 12719 12065"/>
              <a:gd name="T31" fmla="*/ 12719 h 712"/>
              <a:gd name="T32" fmla="+- 0 22133 22049"/>
              <a:gd name="T33" fmla="*/ T32 w 888"/>
              <a:gd name="T34" fmla="+- 0 12776 12065"/>
              <a:gd name="T35" fmla="*/ 12776 h 712"/>
              <a:gd name="T36" fmla="+- 0 22066 22049"/>
              <a:gd name="T37" fmla="*/ T36 w 888"/>
              <a:gd name="T38" fmla="+- 0 12752 12065"/>
              <a:gd name="T39" fmla="*/ 12752 h 712"/>
              <a:gd name="T40" fmla="+- 0 22058 22049"/>
              <a:gd name="T41" fmla="*/ T40 w 888"/>
              <a:gd name="T42" fmla="+- 0 12711 12065"/>
              <a:gd name="T43" fmla="*/ 12711 h 712"/>
              <a:gd name="T44" fmla="+- 0 22338 22049"/>
              <a:gd name="T45" fmla="*/ T44 w 888"/>
              <a:gd name="T46" fmla="+- 0 12524 12065"/>
              <a:gd name="T47" fmla="*/ 12524 h 712"/>
              <a:gd name="T48" fmla="+- 0 22355 22049"/>
              <a:gd name="T49" fmla="*/ T48 w 888"/>
              <a:gd name="T50" fmla="+- 0 12613 12065"/>
              <a:gd name="T51" fmla="*/ 12613 h 712"/>
              <a:gd name="T52" fmla="+- 0 22358 22049"/>
              <a:gd name="T53" fmla="*/ T52 w 888"/>
              <a:gd name="T54" fmla="+- 0 12686 12065"/>
              <a:gd name="T55" fmla="*/ 12686 h 712"/>
              <a:gd name="T56" fmla="+- 0 22327 22049"/>
              <a:gd name="T57" fmla="*/ T56 w 888"/>
              <a:gd name="T58" fmla="+- 0 12333 12065"/>
              <a:gd name="T59" fmla="*/ 12333 h 712"/>
              <a:gd name="T60" fmla="+- 0 22344 22049"/>
              <a:gd name="T61" fmla="*/ T60 w 888"/>
              <a:gd name="T62" fmla="+- 0 12284 12065"/>
              <a:gd name="T63" fmla="*/ 12284 h 712"/>
              <a:gd name="T64" fmla="+- 0 22370 22049"/>
              <a:gd name="T65" fmla="*/ T64 w 888"/>
              <a:gd name="T66" fmla="+- 0 12310 12065"/>
              <a:gd name="T67" fmla="*/ 12310 h 712"/>
              <a:gd name="T68" fmla="+- 0 22609 22049"/>
              <a:gd name="T69" fmla="*/ T68 w 888"/>
              <a:gd name="T70" fmla="+- 0 12065 12065"/>
              <a:gd name="T71" fmla="*/ 12065 h 712"/>
              <a:gd name="T72" fmla="+- 0 22610 22049"/>
              <a:gd name="T73" fmla="*/ T72 w 888"/>
              <a:gd name="T74" fmla="+- 0 12216 12065"/>
              <a:gd name="T75" fmla="*/ 12216 h 712"/>
              <a:gd name="T76" fmla="+- 0 22609 22049"/>
              <a:gd name="T77" fmla="*/ T76 w 888"/>
              <a:gd name="T78" fmla="+- 0 12466 12065"/>
              <a:gd name="T79" fmla="*/ 12466 h 712"/>
              <a:gd name="T80" fmla="+- 0 22615 22049"/>
              <a:gd name="T81" fmla="*/ T80 w 888"/>
              <a:gd name="T82" fmla="+- 0 12667 12065"/>
              <a:gd name="T83" fmla="*/ 12667 h 712"/>
              <a:gd name="T84" fmla="+- 0 22621 22049"/>
              <a:gd name="T85" fmla="*/ T84 w 888"/>
              <a:gd name="T86" fmla="+- 0 12727 12065"/>
              <a:gd name="T87" fmla="*/ 12727 h 712"/>
              <a:gd name="T88" fmla="+- 0 22608 22049"/>
              <a:gd name="T89" fmla="*/ T88 w 888"/>
              <a:gd name="T90" fmla="+- 0 12485 12065"/>
              <a:gd name="T91" fmla="*/ 12485 h 712"/>
              <a:gd name="T92" fmla="+- 0 22555 22049"/>
              <a:gd name="T93" fmla="*/ T92 w 888"/>
              <a:gd name="T94" fmla="+- 0 12496 12065"/>
              <a:gd name="T95" fmla="*/ 12496 h 712"/>
              <a:gd name="T96" fmla="+- 0 22475 22049"/>
              <a:gd name="T97" fmla="*/ T96 w 888"/>
              <a:gd name="T98" fmla="+- 0 12492 12065"/>
              <a:gd name="T99" fmla="*/ 12492 h 712"/>
              <a:gd name="T100" fmla="+- 0 22464 22049"/>
              <a:gd name="T101" fmla="*/ T100 w 888"/>
              <a:gd name="T102" fmla="+- 0 12489 12065"/>
              <a:gd name="T103" fmla="*/ 12489 h 712"/>
              <a:gd name="T104" fmla="+- 0 22839 22049"/>
              <a:gd name="T105" fmla="*/ T104 w 888"/>
              <a:gd name="T106" fmla="+- 0 12347 12065"/>
              <a:gd name="T107" fmla="*/ 12347 h 712"/>
              <a:gd name="T108" fmla="+- 0 22860 22049"/>
              <a:gd name="T109" fmla="*/ T108 w 888"/>
              <a:gd name="T110" fmla="+- 0 12338 12065"/>
              <a:gd name="T111" fmla="*/ 12338 h 712"/>
              <a:gd name="T112" fmla="+- 0 22799 22049"/>
              <a:gd name="T113" fmla="*/ T112 w 888"/>
              <a:gd name="T114" fmla="+- 0 12382 12065"/>
              <a:gd name="T115" fmla="*/ 12382 h 712"/>
              <a:gd name="T116" fmla="+- 0 22759 22049"/>
              <a:gd name="T117" fmla="*/ T116 w 888"/>
              <a:gd name="T118" fmla="+- 0 12478 12065"/>
              <a:gd name="T119" fmla="*/ 12478 h 712"/>
              <a:gd name="T120" fmla="+- 0 22805 22049"/>
              <a:gd name="T121" fmla="*/ T120 w 888"/>
              <a:gd name="T122" fmla="+- 0 12542 12065"/>
              <a:gd name="T123" fmla="*/ 12542 h 712"/>
              <a:gd name="T124" fmla="+- 0 22899 22049"/>
              <a:gd name="T125" fmla="*/ T124 w 888"/>
              <a:gd name="T126" fmla="+- 0 12572 12065"/>
              <a:gd name="T127" fmla="*/ 12572 h 712"/>
              <a:gd name="T128" fmla="+- 0 22936 22049"/>
              <a:gd name="T129" fmla="*/ T128 w 888"/>
              <a:gd name="T130" fmla="+- 0 12614 12065"/>
              <a:gd name="T131" fmla="*/ 12614 h 712"/>
              <a:gd name="T132" fmla="+- 0 22868 22049"/>
              <a:gd name="T133" fmla="*/ T132 w 888"/>
              <a:gd name="T134" fmla="+- 0 12664 12065"/>
              <a:gd name="T135" fmla="*/ 12664 h 712"/>
              <a:gd name="T136" fmla="+- 0 22693 22049"/>
              <a:gd name="T137" fmla="*/ T136 w 888"/>
              <a:gd name="T138" fmla="+- 0 12648 12065"/>
              <a:gd name="T139" fmla="*/ 12648 h 712"/>
              <a:gd name="T140" fmla="+- 0 22639 22049"/>
              <a:gd name="T141" fmla="*/ T140 w 888"/>
              <a:gd name="T142" fmla="+- 0 12626 12065"/>
              <a:gd name="T143" fmla="*/ 12626 h 71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</a:cxnLst>
            <a:rect l="0" t="0" r="r" b="b"/>
            <a:pathLst>
              <a:path w="888" h="712" extrusionOk="0">
                <a:moveTo>
                  <a:pt x="40" y="160"/>
                </a:moveTo>
                <a:cubicBezTo>
                  <a:pt x="36" y="220"/>
                  <a:pt x="32" y="279"/>
                  <a:pt x="27" y="339"/>
                </a:cubicBezTo>
                <a:cubicBezTo>
                  <a:pt x="22" y="398"/>
                  <a:pt x="10" y="455"/>
                  <a:pt x="4" y="514"/>
                </a:cubicBezTo>
                <a:cubicBezTo>
                  <a:pt x="1" y="544"/>
                  <a:pt x="1" y="575"/>
                  <a:pt x="1" y="605"/>
                </a:cubicBezTo>
                <a:cubicBezTo>
                  <a:pt x="15" y="584"/>
                  <a:pt x="27" y="562"/>
                  <a:pt x="41" y="541"/>
                </a:cubicBezTo>
                <a:cubicBezTo>
                  <a:pt x="55" y="520"/>
                  <a:pt x="77" y="493"/>
                  <a:pt x="104" y="492"/>
                </a:cubicBezTo>
                <a:cubicBezTo>
                  <a:pt x="135" y="491"/>
                  <a:pt x="147" y="524"/>
                  <a:pt x="154" y="548"/>
                </a:cubicBezTo>
                <a:cubicBezTo>
                  <a:pt x="163" y="582"/>
                  <a:pt x="162" y="622"/>
                  <a:pt x="148" y="654"/>
                </a:cubicBezTo>
                <a:cubicBezTo>
                  <a:pt x="137" y="680"/>
                  <a:pt x="113" y="706"/>
                  <a:pt x="84" y="711"/>
                </a:cubicBezTo>
                <a:cubicBezTo>
                  <a:pt x="57" y="715"/>
                  <a:pt x="32" y="711"/>
                  <a:pt x="17" y="687"/>
                </a:cubicBezTo>
                <a:cubicBezTo>
                  <a:pt x="10" y="668"/>
                  <a:pt x="7" y="661"/>
                  <a:pt x="9" y="646"/>
                </a:cubicBezTo>
              </a:path>
              <a:path w="888" h="712" extrusionOk="0">
                <a:moveTo>
                  <a:pt x="289" y="459"/>
                </a:moveTo>
                <a:cubicBezTo>
                  <a:pt x="298" y="488"/>
                  <a:pt x="304" y="516"/>
                  <a:pt x="306" y="548"/>
                </a:cubicBezTo>
                <a:cubicBezTo>
                  <a:pt x="308" y="574"/>
                  <a:pt x="303" y="596"/>
                  <a:pt x="309" y="621"/>
                </a:cubicBezTo>
              </a:path>
              <a:path w="888" h="712" extrusionOk="0">
                <a:moveTo>
                  <a:pt x="278" y="268"/>
                </a:moveTo>
                <a:cubicBezTo>
                  <a:pt x="279" y="258"/>
                  <a:pt x="277" y="218"/>
                  <a:pt x="295" y="219"/>
                </a:cubicBezTo>
                <a:cubicBezTo>
                  <a:pt x="307" y="220"/>
                  <a:pt x="316" y="237"/>
                  <a:pt x="321" y="245"/>
                </a:cubicBezTo>
              </a:path>
              <a:path w="888" h="712" extrusionOk="0">
                <a:moveTo>
                  <a:pt x="560" y="0"/>
                </a:moveTo>
                <a:cubicBezTo>
                  <a:pt x="563" y="51"/>
                  <a:pt x="562" y="100"/>
                  <a:pt x="561" y="151"/>
                </a:cubicBezTo>
                <a:cubicBezTo>
                  <a:pt x="560" y="234"/>
                  <a:pt x="559" y="318"/>
                  <a:pt x="560" y="401"/>
                </a:cubicBezTo>
                <a:cubicBezTo>
                  <a:pt x="560" y="468"/>
                  <a:pt x="560" y="535"/>
                  <a:pt x="566" y="602"/>
                </a:cubicBezTo>
                <a:cubicBezTo>
                  <a:pt x="568" y="623"/>
                  <a:pt x="568" y="643"/>
                  <a:pt x="572" y="662"/>
                </a:cubicBezTo>
              </a:path>
              <a:path w="888" h="712" extrusionOk="0">
                <a:moveTo>
                  <a:pt x="559" y="420"/>
                </a:moveTo>
                <a:cubicBezTo>
                  <a:pt x="542" y="426"/>
                  <a:pt x="524" y="427"/>
                  <a:pt x="506" y="431"/>
                </a:cubicBezTo>
                <a:cubicBezTo>
                  <a:pt x="481" y="436"/>
                  <a:pt x="452" y="431"/>
                  <a:pt x="426" y="427"/>
                </a:cubicBezTo>
                <a:cubicBezTo>
                  <a:pt x="422" y="426"/>
                  <a:pt x="419" y="425"/>
                  <a:pt x="415" y="424"/>
                </a:cubicBezTo>
              </a:path>
              <a:path w="888" h="712" extrusionOk="0">
                <a:moveTo>
                  <a:pt x="790" y="282"/>
                </a:moveTo>
                <a:cubicBezTo>
                  <a:pt x="800" y="275"/>
                  <a:pt x="803" y="272"/>
                  <a:pt x="811" y="273"/>
                </a:cubicBezTo>
                <a:cubicBezTo>
                  <a:pt x="784" y="280"/>
                  <a:pt x="768" y="294"/>
                  <a:pt x="750" y="317"/>
                </a:cubicBezTo>
                <a:cubicBezTo>
                  <a:pt x="730" y="344"/>
                  <a:pt x="711" y="379"/>
                  <a:pt x="710" y="413"/>
                </a:cubicBezTo>
                <a:cubicBezTo>
                  <a:pt x="709" y="443"/>
                  <a:pt x="731" y="464"/>
                  <a:pt x="756" y="477"/>
                </a:cubicBezTo>
                <a:cubicBezTo>
                  <a:pt x="786" y="492"/>
                  <a:pt x="819" y="496"/>
                  <a:pt x="850" y="507"/>
                </a:cubicBezTo>
                <a:cubicBezTo>
                  <a:pt x="870" y="514"/>
                  <a:pt x="891" y="524"/>
                  <a:pt x="887" y="549"/>
                </a:cubicBezTo>
                <a:cubicBezTo>
                  <a:pt x="882" y="580"/>
                  <a:pt x="846" y="594"/>
                  <a:pt x="819" y="599"/>
                </a:cubicBezTo>
                <a:cubicBezTo>
                  <a:pt x="762" y="609"/>
                  <a:pt x="699" y="601"/>
                  <a:pt x="644" y="583"/>
                </a:cubicBezTo>
                <a:cubicBezTo>
                  <a:pt x="626" y="576"/>
                  <a:pt x="608" y="568"/>
                  <a:pt x="590" y="561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8" name="Comment 1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921376" y="3638550"/>
            <a:ext cx="550863" cy="189310"/>
          </a:xfrm>
          <a:custGeom>
            <a:avLst/>
            <a:gdLst>
              <a:gd name="T0" fmla="+- 0 16686 16448"/>
              <a:gd name="T1" fmla="*/ T0 w 1529"/>
              <a:gd name="T2" fmla="+- 0 13692 13477"/>
              <a:gd name="T3" fmla="*/ 13692 h 700"/>
              <a:gd name="T4" fmla="+- 0 16641 16448"/>
              <a:gd name="T5" fmla="*/ T4 w 1529"/>
              <a:gd name="T6" fmla="+- 0 13702 13477"/>
              <a:gd name="T7" fmla="*/ 13702 h 700"/>
              <a:gd name="T8" fmla="+- 0 16582 16448"/>
              <a:gd name="T9" fmla="*/ T8 w 1529"/>
              <a:gd name="T10" fmla="+- 0 13731 13477"/>
              <a:gd name="T11" fmla="*/ 13731 h 700"/>
              <a:gd name="T12" fmla="+- 0 16492 16448"/>
              <a:gd name="T13" fmla="*/ T12 w 1529"/>
              <a:gd name="T14" fmla="+- 0 13804 13477"/>
              <a:gd name="T15" fmla="*/ 13804 h 700"/>
              <a:gd name="T16" fmla="+- 0 16478 16448"/>
              <a:gd name="T17" fmla="*/ T16 w 1529"/>
              <a:gd name="T18" fmla="+- 0 13870 13477"/>
              <a:gd name="T19" fmla="*/ 13870 h 700"/>
              <a:gd name="T20" fmla="+- 0 16542 16448"/>
              <a:gd name="T21" fmla="*/ T20 w 1529"/>
              <a:gd name="T22" fmla="+- 0 13910 13477"/>
              <a:gd name="T23" fmla="*/ 13910 h 700"/>
              <a:gd name="T24" fmla="+- 0 16642 16448"/>
              <a:gd name="T25" fmla="*/ T24 w 1529"/>
              <a:gd name="T26" fmla="+- 0 13944 13477"/>
              <a:gd name="T27" fmla="*/ 13944 h 700"/>
              <a:gd name="T28" fmla="+- 0 16717 16448"/>
              <a:gd name="T29" fmla="*/ T28 w 1529"/>
              <a:gd name="T30" fmla="+- 0 14026 13477"/>
              <a:gd name="T31" fmla="*/ 14026 h 700"/>
              <a:gd name="T32" fmla="+- 0 16713 16448"/>
              <a:gd name="T33" fmla="*/ T32 w 1529"/>
              <a:gd name="T34" fmla="+- 0 14126 13477"/>
              <a:gd name="T35" fmla="*/ 14126 h 700"/>
              <a:gd name="T36" fmla="+- 0 16614 16448"/>
              <a:gd name="T37" fmla="*/ T36 w 1529"/>
              <a:gd name="T38" fmla="+- 0 14171 13477"/>
              <a:gd name="T39" fmla="*/ 14171 h 700"/>
              <a:gd name="T40" fmla="+- 0 16491 16448"/>
              <a:gd name="T41" fmla="*/ T40 w 1529"/>
              <a:gd name="T42" fmla="+- 0 14151 13477"/>
              <a:gd name="T43" fmla="*/ 14151 h 700"/>
              <a:gd name="T44" fmla="+- 0 16448 16448"/>
              <a:gd name="T45" fmla="*/ T44 w 1529"/>
              <a:gd name="T46" fmla="+- 0 14094 13477"/>
              <a:gd name="T47" fmla="*/ 14094 h 700"/>
              <a:gd name="T48" fmla="+- 0 16839 16448"/>
              <a:gd name="T49" fmla="*/ T48 w 1529"/>
              <a:gd name="T50" fmla="+- 0 13558 13477"/>
              <a:gd name="T51" fmla="*/ 13558 h 700"/>
              <a:gd name="T52" fmla="+- 0 16847 16448"/>
              <a:gd name="T53" fmla="*/ T52 w 1529"/>
              <a:gd name="T54" fmla="+- 0 13644 13477"/>
              <a:gd name="T55" fmla="*/ 13644 h 700"/>
              <a:gd name="T56" fmla="+- 0 16851 16448"/>
              <a:gd name="T57" fmla="*/ T56 w 1529"/>
              <a:gd name="T58" fmla="+- 0 13850 13477"/>
              <a:gd name="T59" fmla="*/ 13850 h 700"/>
              <a:gd name="T60" fmla="+- 0 16850 16448"/>
              <a:gd name="T61" fmla="*/ T60 w 1529"/>
              <a:gd name="T62" fmla="+- 0 14075 13477"/>
              <a:gd name="T63" fmla="*/ 14075 h 700"/>
              <a:gd name="T64" fmla="+- 0 16834 16448"/>
              <a:gd name="T65" fmla="*/ T64 w 1529"/>
              <a:gd name="T66" fmla="+- 0 14126 13477"/>
              <a:gd name="T67" fmla="*/ 14126 h 700"/>
              <a:gd name="T68" fmla="+- 0 17054 16448"/>
              <a:gd name="T69" fmla="*/ T68 w 1529"/>
              <a:gd name="T70" fmla="+- 0 13943 13477"/>
              <a:gd name="T71" fmla="*/ 13943 h 700"/>
              <a:gd name="T72" fmla="+- 0 16985 16448"/>
              <a:gd name="T73" fmla="*/ T72 w 1529"/>
              <a:gd name="T74" fmla="+- 0 13952 13477"/>
              <a:gd name="T75" fmla="*/ 13952 h 700"/>
              <a:gd name="T76" fmla="+- 0 16913 16448"/>
              <a:gd name="T77" fmla="*/ T76 w 1529"/>
              <a:gd name="T78" fmla="+- 0 13984 13477"/>
              <a:gd name="T79" fmla="*/ 13984 h 700"/>
              <a:gd name="T80" fmla="+- 0 16898 16448"/>
              <a:gd name="T81" fmla="*/ T80 w 1529"/>
              <a:gd name="T82" fmla="+- 0 13985 13477"/>
              <a:gd name="T83" fmla="*/ 13985 h 700"/>
              <a:gd name="T84" fmla="+- 0 17094 16448"/>
              <a:gd name="T85" fmla="*/ T84 w 1529"/>
              <a:gd name="T86" fmla="+- 0 13594 13477"/>
              <a:gd name="T87" fmla="*/ 13594 h 700"/>
              <a:gd name="T88" fmla="+- 0 17088 16448"/>
              <a:gd name="T89" fmla="*/ T88 w 1529"/>
              <a:gd name="T90" fmla="+- 0 13728 13477"/>
              <a:gd name="T91" fmla="*/ 13728 h 700"/>
              <a:gd name="T92" fmla="+- 0 17069 16448"/>
              <a:gd name="T93" fmla="*/ T92 w 1529"/>
              <a:gd name="T94" fmla="+- 0 13945 13477"/>
              <a:gd name="T95" fmla="*/ 13945 h 700"/>
              <a:gd name="T96" fmla="+- 0 17056 16448"/>
              <a:gd name="T97" fmla="*/ T96 w 1529"/>
              <a:gd name="T98" fmla="+- 0 14116 13477"/>
              <a:gd name="T99" fmla="*/ 14116 h 700"/>
              <a:gd name="T100" fmla="+- 0 17046 16448"/>
              <a:gd name="T101" fmla="*/ T100 w 1529"/>
              <a:gd name="T102" fmla="+- 0 14176 13477"/>
              <a:gd name="T103" fmla="*/ 14176 h 700"/>
              <a:gd name="T104" fmla="+- 0 17194 16448"/>
              <a:gd name="T105" fmla="*/ T104 w 1529"/>
              <a:gd name="T106" fmla="+- 0 14081 13477"/>
              <a:gd name="T107" fmla="*/ 14081 h 700"/>
              <a:gd name="T108" fmla="+- 0 17249 16448"/>
              <a:gd name="T109" fmla="*/ T108 w 1529"/>
              <a:gd name="T110" fmla="+- 0 13984 13477"/>
              <a:gd name="T111" fmla="*/ 13984 h 700"/>
              <a:gd name="T112" fmla="+- 0 17314 16448"/>
              <a:gd name="T113" fmla="*/ T112 w 1529"/>
              <a:gd name="T114" fmla="+- 0 13817 13477"/>
              <a:gd name="T115" fmla="*/ 13817 h 700"/>
              <a:gd name="T116" fmla="+- 0 17360 16448"/>
              <a:gd name="T117" fmla="*/ T116 w 1529"/>
              <a:gd name="T118" fmla="+- 0 13702 13477"/>
              <a:gd name="T119" fmla="*/ 13702 h 700"/>
              <a:gd name="T120" fmla="+- 0 17371 16448"/>
              <a:gd name="T121" fmla="*/ T120 w 1529"/>
              <a:gd name="T122" fmla="+- 0 13696 13477"/>
              <a:gd name="T123" fmla="*/ 13696 h 700"/>
              <a:gd name="T124" fmla="+- 0 17406 16448"/>
              <a:gd name="T125" fmla="*/ T124 w 1529"/>
              <a:gd name="T126" fmla="+- 0 13847 13477"/>
              <a:gd name="T127" fmla="*/ 13847 h 700"/>
              <a:gd name="T128" fmla="+- 0 17436 16448"/>
              <a:gd name="T129" fmla="*/ T128 w 1529"/>
              <a:gd name="T130" fmla="+- 0 14032 13477"/>
              <a:gd name="T131" fmla="*/ 14032 h 700"/>
              <a:gd name="T132" fmla="+- 0 17454 16448"/>
              <a:gd name="T133" fmla="*/ T132 w 1529"/>
              <a:gd name="T134" fmla="+- 0 14143 13477"/>
              <a:gd name="T135" fmla="*/ 14143 h 700"/>
              <a:gd name="T136" fmla="+- 0 17474 16448"/>
              <a:gd name="T137" fmla="*/ T136 w 1529"/>
              <a:gd name="T138" fmla="+- 0 14165 13477"/>
              <a:gd name="T139" fmla="*/ 14165 h 700"/>
              <a:gd name="T140" fmla="+- 0 17498 16448"/>
              <a:gd name="T141" fmla="*/ T140 w 1529"/>
              <a:gd name="T142" fmla="+- 0 14097 13477"/>
              <a:gd name="T143" fmla="*/ 14097 h 700"/>
              <a:gd name="T144" fmla="+- 0 17427 16448"/>
              <a:gd name="T145" fmla="*/ T144 w 1529"/>
              <a:gd name="T146" fmla="+- 0 14042 13477"/>
              <a:gd name="T147" fmla="*/ 14042 h 700"/>
              <a:gd name="T148" fmla="+- 0 17308 16448"/>
              <a:gd name="T149" fmla="*/ T148 w 1529"/>
              <a:gd name="T150" fmla="+- 0 13987 13477"/>
              <a:gd name="T151" fmla="*/ 13987 h 700"/>
              <a:gd name="T152" fmla="+- 0 17213 16448"/>
              <a:gd name="T153" fmla="*/ T152 w 1529"/>
              <a:gd name="T154" fmla="+- 0 13985 13477"/>
              <a:gd name="T155" fmla="*/ 13985 h 700"/>
              <a:gd name="T156" fmla="+- 0 17205 16448"/>
              <a:gd name="T157" fmla="*/ T156 w 1529"/>
              <a:gd name="T158" fmla="+- 0 14014 13477"/>
              <a:gd name="T159" fmla="*/ 14014 h 700"/>
              <a:gd name="T160" fmla="+- 0 17830 16448"/>
              <a:gd name="T161" fmla="*/ T160 w 1529"/>
              <a:gd name="T162" fmla="+- 0 13870 13477"/>
              <a:gd name="T163" fmla="*/ 13870 h 700"/>
              <a:gd name="T164" fmla="+- 0 17752 16448"/>
              <a:gd name="T165" fmla="*/ T164 w 1529"/>
              <a:gd name="T166" fmla="+- 0 13897 13477"/>
              <a:gd name="T167" fmla="*/ 13897 h 700"/>
              <a:gd name="T168" fmla="+- 0 17653 16448"/>
              <a:gd name="T169" fmla="*/ T168 w 1529"/>
              <a:gd name="T170" fmla="+- 0 13921 13477"/>
              <a:gd name="T171" fmla="*/ 13921 h 700"/>
              <a:gd name="T172" fmla="+- 0 17593 16448"/>
              <a:gd name="T173" fmla="*/ T172 w 1529"/>
              <a:gd name="T174" fmla="+- 0 13920 13477"/>
              <a:gd name="T175" fmla="*/ 13920 h 700"/>
              <a:gd name="T176" fmla="+- 0 17956 16448"/>
              <a:gd name="T177" fmla="*/ T176 w 1529"/>
              <a:gd name="T178" fmla="+- 0 13494 13477"/>
              <a:gd name="T179" fmla="*/ 13494 h 700"/>
              <a:gd name="T180" fmla="+- 0 17959 16448"/>
              <a:gd name="T181" fmla="*/ T180 w 1529"/>
              <a:gd name="T182" fmla="+- 0 13477 13477"/>
              <a:gd name="T183" fmla="*/ 13477 h 700"/>
              <a:gd name="T184" fmla="+- 0 17970 16448"/>
              <a:gd name="T185" fmla="*/ T184 w 1529"/>
              <a:gd name="T186" fmla="+- 0 13545 13477"/>
              <a:gd name="T187" fmla="*/ 13545 h 700"/>
              <a:gd name="T188" fmla="+- 0 17953 16448"/>
              <a:gd name="T189" fmla="*/ T188 w 1529"/>
              <a:gd name="T190" fmla="+- 0 13759 13477"/>
              <a:gd name="T191" fmla="*/ 13759 h 700"/>
              <a:gd name="T192" fmla="+- 0 17932 16448"/>
              <a:gd name="T193" fmla="*/ T192 w 1529"/>
              <a:gd name="T194" fmla="+- 0 14004 13477"/>
              <a:gd name="T195" fmla="*/ 14004 h 700"/>
              <a:gd name="T196" fmla="+- 0 17934 16448"/>
              <a:gd name="T197" fmla="*/ T196 w 1529"/>
              <a:gd name="T198" fmla="+- 0 14161 13477"/>
              <a:gd name="T199" fmla="*/ 14161 h 70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</a:cxnLst>
            <a:rect l="0" t="0" r="r" b="b"/>
            <a:pathLst>
              <a:path w="1529" h="700" extrusionOk="0">
                <a:moveTo>
                  <a:pt x="238" y="215"/>
                </a:moveTo>
                <a:cubicBezTo>
                  <a:pt x="221" y="210"/>
                  <a:pt x="212" y="215"/>
                  <a:pt x="193" y="225"/>
                </a:cubicBezTo>
                <a:cubicBezTo>
                  <a:pt x="173" y="235"/>
                  <a:pt x="154" y="243"/>
                  <a:pt x="134" y="254"/>
                </a:cubicBezTo>
                <a:cubicBezTo>
                  <a:pt x="99" y="274"/>
                  <a:pt x="69" y="295"/>
                  <a:pt x="44" y="327"/>
                </a:cubicBezTo>
                <a:cubicBezTo>
                  <a:pt x="29" y="346"/>
                  <a:pt x="19" y="369"/>
                  <a:pt x="30" y="393"/>
                </a:cubicBezTo>
                <a:cubicBezTo>
                  <a:pt x="40" y="415"/>
                  <a:pt x="73" y="426"/>
                  <a:pt x="94" y="433"/>
                </a:cubicBezTo>
                <a:cubicBezTo>
                  <a:pt x="128" y="444"/>
                  <a:pt x="162" y="450"/>
                  <a:pt x="194" y="467"/>
                </a:cubicBezTo>
                <a:cubicBezTo>
                  <a:pt x="227" y="485"/>
                  <a:pt x="255" y="514"/>
                  <a:pt x="269" y="549"/>
                </a:cubicBezTo>
                <a:cubicBezTo>
                  <a:pt x="281" y="578"/>
                  <a:pt x="283" y="622"/>
                  <a:pt x="265" y="649"/>
                </a:cubicBezTo>
                <a:cubicBezTo>
                  <a:pt x="244" y="680"/>
                  <a:pt x="200" y="691"/>
                  <a:pt x="166" y="694"/>
                </a:cubicBezTo>
                <a:cubicBezTo>
                  <a:pt x="128" y="697"/>
                  <a:pt x="77" y="693"/>
                  <a:pt x="43" y="674"/>
                </a:cubicBezTo>
                <a:cubicBezTo>
                  <a:pt x="16" y="659"/>
                  <a:pt x="11" y="643"/>
                  <a:pt x="0" y="617"/>
                </a:cubicBezTo>
              </a:path>
              <a:path w="1529" h="700" extrusionOk="0">
                <a:moveTo>
                  <a:pt x="391" y="81"/>
                </a:moveTo>
                <a:cubicBezTo>
                  <a:pt x="405" y="60"/>
                  <a:pt x="399" y="145"/>
                  <a:pt x="399" y="167"/>
                </a:cubicBezTo>
                <a:cubicBezTo>
                  <a:pt x="398" y="236"/>
                  <a:pt x="402" y="304"/>
                  <a:pt x="403" y="373"/>
                </a:cubicBezTo>
                <a:cubicBezTo>
                  <a:pt x="404" y="445"/>
                  <a:pt x="413" y="526"/>
                  <a:pt x="402" y="598"/>
                </a:cubicBezTo>
                <a:cubicBezTo>
                  <a:pt x="399" y="614"/>
                  <a:pt x="391" y="633"/>
                  <a:pt x="386" y="649"/>
                </a:cubicBezTo>
              </a:path>
              <a:path w="1529" h="700" extrusionOk="0">
                <a:moveTo>
                  <a:pt x="606" y="466"/>
                </a:moveTo>
                <a:cubicBezTo>
                  <a:pt x="585" y="461"/>
                  <a:pt x="560" y="467"/>
                  <a:pt x="537" y="475"/>
                </a:cubicBezTo>
                <a:cubicBezTo>
                  <a:pt x="512" y="484"/>
                  <a:pt x="490" y="501"/>
                  <a:pt x="465" y="507"/>
                </a:cubicBezTo>
                <a:cubicBezTo>
                  <a:pt x="460" y="507"/>
                  <a:pt x="455" y="508"/>
                  <a:pt x="450" y="508"/>
                </a:cubicBezTo>
              </a:path>
              <a:path w="1529" h="700" extrusionOk="0">
                <a:moveTo>
                  <a:pt x="646" y="117"/>
                </a:moveTo>
                <a:cubicBezTo>
                  <a:pt x="655" y="165"/>
                  <a:pt x="645" y="202"/>
                  <a:pt x="640" y="251"/>
                </a:cubicBezTo>
                <a:cubicBezTo>
                  <a:pt x="633" y="323"/>
                  <a:pt x="627" y="396"/>
                  <a:pt x="621" y="468"/>
                </a:cubicBezTo>
                <a:cubicBezTo>
                  <a:pt x="616" y="525"/>
                  <a:pt x="612" y="582"/>
                  <a:pt x="608" y="639"/>
                </a:cubicBezTo>
                <a:cubicBezTo>
                  <a:pt x="606" y="663"/>
                  <a:pt x="605" y="677"/>
                  <a:pt x="598" y="699"/>
                </a:cubicBezTo>
              </a:path>
              <a:path w="1529" h="700" extrusionOk="0">
                <a:moveTo>
                  <a:pt x="746" y="604"/>
                </a:moveTo>
                <a:cubicBezTo>
                  <a:pt x="770" y="574"/>
                  <a:pt x="787" y="544"/>
                  <a:pt x="801" y="507"/>
                </a:cubicBezTo>
                <a:cubicBezTo>
                  <a:pt x="822" y="451"/>
                  <a:pt x="843" y="395"/>
                  <a:pt x="866" y="340"/>
                </a:cubicBezTo>
                <a:cubicBezTo>
                  <a:pt x="879" y="307"/>
                  <a:pt x="890" y="253"/>
                  <a:pt x="912" y="225"/>
                </a:cubicBezTo>
                <a:cubicBezTo>
                  <a:pt x="916" y="223"/>
                  <a:pt x="919" y="221"/>
                  <a:pt x="923" y="219"/>
                </a:cubicBezTo>
                <a:cubicBezTo>
                  <a:pt x="943" y="267"/>
                  <a:pt x="949" y="319"/>
                  <a:pt x="958" y="370"/>
                </a:cubicBezTo>
                <a:cubicBezTo>
                  <a:pt x="969" y="431"/>
                  <a:pt x="979" y="493"/>
                  <a:pt x="988" y="555"/>
                </a:cubicBezTo>
                <a:cubicBezTo>
                  <a:pt x="993" y="591"/>
                  <a:pt x="995" y="632"/>
                  <a:pt x="1006" y="666"/>
                </a:cubicBezTo>
                <a:cubicBezTo>
                  <a:pt x="1012" y="680"/>
                  <a:pt x="1015" y="684"/>
                  <a:pt x="1026" y="688"/>
                </a:cubicBezTo>
              </a:path>
              <a:path w="1529" h="700" extrusionOk="0">
                <a:moveTo>
                  <a:pt x="1050" y="620"/>
                </a:moveTo>
                <a:cubicBezTo>
                  <a:pt x="1028" y="599"/>
                  <a:pt x="1005" y="582"/>
                  <a:pt x="979" y="565"/>
                </a:cubicBezTo>
                <a:cubicBezTo>
                  <a:pt x="941" y="541"/>
                  <a:pt x="902" y="525"/>
                  <a:pt x="860" y="510"/>
                </a:cubicBezTo>
                <a:cubicBezTo>
                  <a:pt x="834" y="500"/>
                  <a:pt x="791" y="492"/>
                  <a:pt x="765" y="508"/>
                </a:cubicBezTo>
                <a:cubicBezTo>
                  <a:pt x="754" y="520"/>
                  <a:pt x="751" y="525"/>
                  <a:pt x="757" y="537"/>
                </a:cubicBezTo>
              </a:path>
              <a:path w="1529" h="700" extrusionOk="0">
                <a:moveTo>
                  <a:pt x="1382" y="393"/>
                </a:moveTo>
                <a:cubicBezTo>
                  <a:pt x="1358" y="406"/>
                  <a:pt x="1331" y="412"/>
                  <a:pt x="1304" y="420"/>
                </a:cubicBezTo>
                <a:cubicBezTo>
                  <a:pt x="1273" y="429"/>
                  <a:pt x="1237" y="440"/>
                  <a:pt x="1205" y="444"/>
                </a:cubicBezTo>
                <a:cubicBezTo>
                  <a:pt x="1186" y="446"/>
                  <a:pt x="1165" y="443"/>
                  <a:pt x="1145" y="443"/>
                </a:cubicBezTo>
              </a:path>
              <a:path w="1529" h="700" extrusionOk="0">
                <a:moveTo>
                  <a:pt x="1508" y="17"/>
                </a:moveTo>
                <a:cubicBezTo>
                  <a:pt x="1509" y="11"/>
                  <a:pt x="1510" y="6"/>
                  <a:pt x="1511" y="0"/>
                </a:cubicBezTo>
                <a:cubicBezTo>
                  <a:pt x="1527" y="22"/>
                  <a:pt x="1524" y="32"/>
                  <a:pt x="1522" y="68"/>
                </a:cubicBezTo>
                <a:cubicBezTo>
                  <a:pt x="1519" y="140"/>
                  <a:pt x="1510" y="210"/>
                  <a:pt x="1505" y="282"/>
                </a:cubicBezTo>
                <a:cubicBezTo>
                  <a:pt x="1499" y="364"/>
                  <a:pt x="1488" y="445"/>
                  <a:pt x="1484" y="527"/>
                </a:cubicBezTo>
                <a:cubicBezTo>
                  <a:pt x="1482" y="579"/>
                  <a:pt x="1484" y="632"/>
                  <a:pt x="1486" y="68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9" name="Comment 1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802438" y="3690938"/>
            <a:ext cx="747712" cy="198835"/>
          </a:xfrm>
          <a:custGeom>
            <a:avLst/>
            <a:gdLst>
              <a:gd name="T0" fmla="+- 0 19126 18897"/>
              <a:gd name="T1" fmla="*/ T0 w 2076"/>
              <a:gd name="T2" fmla="+- 0 13790 13671"/>
              <a:gd name="T3" fmla="*/ 13790 h 735"/>
              <a:gd name="T4" fmla="+- 0 18898 18897"/>
              <a:gd name="T5" fmla="*/ T4 w 2076"/>
              <a:gd name="T6" fmla="+- 0 13882 13671"/>
              <a:gd name="T7" fmla="*/ 13882 h 735"/>
              <a:gd name="T8" fmla="+- 0 19089 18897"/>
              <a:gd name="T9" fmla="*/ T8 w 2076"/>
              <a:gd name="T10" fmla="+- 0 14198 13671"/>
              <a:gd name="T11" fmla="*/ 14198 h 735"/>
              <a:gd name="T12" fmla="+- 0 18992 18897"/>
              <a:gd name="T13" fmla="*/ T12 w 2076"/>
              <a:gd name="T14" fmla="+- 0 14321 13671"/>
              <a:gd name="T15" fmla="*/ 14321 h 735"/>
              <a:gd name="T16" fmla="+- 0 18906 18897"/>
              <a:gd name="T17" fmla="*/ T16 w 2076"/>
              <a:gd name="T18" fmla="+- 0 14230 13671"/>
              <a:gd name="T19" fmla="*/ 14230 h 735"/>
              <a:gd name="T20" fmla="+- 0 19282 18897"/>
              <a:gd name="T21" fmla="*/ T20 w 2076"/>
              <a:gd name="T22" fmla="+- 0 13776 13671"/>
              <a:gd name="T23" fmla="*/ 13776 h 735"/>
              <a:gd name="T24" fmla="+- 0 19246 18897"/>
              <a:gd name="T25" fmla="*/ T24 w 2076"/>
              <a:gd name="T26" fmla="+- 0 14226 13671"/>
              <a:gd name="T27" fmla="*/ 14226 h 735"/>
              <a:gd name="T28" fmla="+- 0 19242 18897"/>
              <a:gd name="T29" fmla="*/ T28 w 2076"/>
              <a:gd name="T30" fmla="+- 0 14317 13671"/>
              <a:gd name="T31" fmla="*/ 14317 h 735"/>
              <a:gd name="T32" fmla="+- 0 19377 18897"/>
              <a:gd name="T33" fmla="*/ T32 w 2076"/>
              <a:gd name="T34" fmla="+- 0 14125 13671"/>
              <a:gd name="T35" fmla="*/ 14125 h 735"/>
              <a:gd name="T36" fmla="+- 0 19255 18897"/>
              <a:gd name="T37" fmla="*/ T36 w 2076"/>
              <a:gd name="T38" fmla="+- 0 14110 13671"/>
              <a:gd name="T39" fmla="*/ 14110 h 735"/>
              <a:gd name="T40" fmla="+- 0 19481 18897"/>
              <a:gd name="T41" fmla="*/ T40 w 2076"/>
              <a:gd name="T42" fmla="+- 0 13848 13671"/>
              <a:gd name="T43" fmla="*/ 13848 h 735"/>
              <a:gd name="T44" fmla="+- 0 19446 18897"/>
              <a:gd name="T45" fmla="*/ T44 w 2076"/>
              <a:gd name="T46" fmla="+- 0 14267 13671"/>
              <a:gd name="T47" fmla="*/ 14267 h 735"/>
              <a:gd name="T48" fmla="+- 0 19556 18897"/>
              <a:gd name="T49" fmla="*/ T48 w 2076"/>
              <a:gd name="T50" fmla="+- 0 14317 13671"/>
              <a:gd name="T51" fmla="*/ 14317 h 735"/>
              <a:gd name="T52" fmla="+- 0 19611 18897"/>
              <a:gd name="T53" fmla="*/ T52 w 2076"/>
              <a:gd name="T54" fmla="+- 0 14080 13671"/>
              <a:gd name="T55" fmla="*/ 14080 h 735"/>
              <a:gd name="T56" fmla="+- 0 19718 18897"/>
              <a:gd name="T57" fmla="*/ T56 w 2076"/>
              <a:gd name="T58" fmla="+- 0 13766 13671"/>
              <a:gd name="T59" fmla="*/ 13766 h 735"/>
              <a:gd name="T60" fmla="+- 0 19768 18897"/>
              <a:gd name="T61" fmla="*/ T60 w 2076"/>
              <a:gd name="T62" fmla="+- 0 14074 13671"/>
              <a:gd name="T63" fmla="*/ 14074 h 735"/>
              <a:gd name="T64" fmla="+- 0 19764 18897"/>
              <a:gd name="T65" fmla="*/ T64 w 2076"/>
              <a:gd name="T66" fmla="+- 0 14298 13671"/>
              <a:gd name="T67" fmla="*/ 14298 h 735"/>
              <a:gd name="T68" fmla="+- 0 19712 18897"/>
              <a:gd name="T69" fmla="*/ T68 w 2076"/>
              <a:gd name="T70" fmla="+- 0 14138 13671"/>
              <a:gd name="T71" fmla="*/ 14138 h 735"/>
              <a:gd name="T72" fmla="+- 0 19505 18897"/>
              <a:gd name="T73" fmla="*/ T72 w 2076"/>
              <a:gd name="T74" fmla="+- 0 14066 13671"/>
              <a:gd name="T75" fmla="*/ 14066 h 735"/>
              <a:gd name="T76" fmla="+- 0 20014 18897"/>
              <a:gd name="T77" fmla="*/ T76 w 2076"/>
              <a:gd name="T78" fmla="+- 0 13984 13671"/>
              <a:gd name="T79" fmla="*/ 13984 h 735"/>
              <a:gd name="T80" fmla="+- 0 19868 18897"/>
              <a:gd name="T81" fmla="*/ T80 w 2076"/>
              <a:gd name="T82" fmla="+- 0 13996 13671"/>
              <a:gd name="T83" fmla="*/ 13996 h 735"/>
              <a:gd name="T84" fmla="+- 0 20182 18897"/>
              <a:gd name="T85" fmla="*/ T84 w 2076"/>
              <a:gd name="T86" fmla="+- 0 13681 13671"/>
              <a:gd name="T87" fmla="*/ 13681 h 735"/>
              <a:gd name="T88" fmla="+- 0 20326 18897"/>
              <a:gd name="T89" fmla="*/ T88 w 2076"/>
              <a:gd name="T90" fmla="+- 0 13784 13671"/>
              <a:gd name="T91" fmla="*/ 13784 h 735"/>
              <a:gd name="T92" fmla="+- 0 20271 18897"/>
              <a:gd name="T93" fmla="*/ T92 w 2076"/>
              <a:gd name="T94" fmla="+- 0 14195 13671"/>
              <a:gd name="T95" fmla="*/ 14195 h 735"/>
              <a:gd name="T96" fmla="+- 0 20150 18897"/>
              <a:gd name="T97" fmla="*/ T96 w 2076"/>
              <a:gd name="T98" fmla="+- 0 14263 13671"/>
              <a:gd name="T99" fmla="*/ 14263 h 735"/>
              <a:gd name="T100" fmla="+- 0 20291 18897"/>
              <a:gd name="T101" fmla="*/ T100 w 2076"/>
              <a:gd name="T102" fmla="+- 0 14253 13671"/>
              <a:gd name="T103" fmla="*/ 14253 h 735"/>
              <a:gd name="T104" fmla="+- 0 20414 18897"/>
              <a:gd name="T105" fmla="*/ T104 w 2076"/>
              <a:gd name="T106" fmla="+- 0 14405 13671"/>
              <a:gd name="T107" fmla="*/ 14405 h 735"/>
              <a:gd name="T108" fmla="+- 0 20623 18897"/>
              <a:gd name="T109" fmla="*/ T108 w 2076"/>
              <a:gd name="T110" fmla="+- 0 13810 13671"/>
              <a:gd name="T111" fmla="*/ 13810 h 735"/>
              <a:gd name="T112" fmla="+- 0 20484 18897"/>
              <a:gd name="T113" fmla="*/ T112 w 2076"/>
              <a:gd name="T114" fmla="+- 0 13987 13671"/>
              <a:gd name="T115" fmla="*/ 13987 h 735"/>
              <a:gd name="T116" fmla="+- 0 20574 18897"/>
              <a:gd name="T117" fmla="*/ T116 w 2076"/>
              <a:gd name="T118" fmla="+- 0 14086 13671"/>
              <a:gd name="T119" fmla="*/ 14086 h 735"/>
              <a:gd name="T120" fmla="+- 0 20643 18897"/>
              <a:gd name="T121" fmla="*/ T120 w 2076"/>
              <a:gd name="T122" fmla="+- 0 14253 13671"/>
              <a:gd name="T123" fmla="*/ 14253 h 735"/>
              <a:gd name="T124" fmla="+- 0 20479 18897"/>
              <a:gd name="T125" fmla="*/ T124 w 2076"/>
              <a:gd name="T126" fmla="+- 0 14267 13671"/>
              <a:gd name="T127" fmla="*/ 14267 h 735"/>
              <a:gd name="T128" fmla="+- 0 20865 18897"/>
              <a:gd name="T129" fmla="*/ T128 w 2076"/>
              <a:gd name="T130" fmla="+- 0 13785 13671"/>
              <a:gd name="T131" fmla="*/ 13785 h 735"/>
              <a:gd name="T132" fmla="+- 0 20795 18897"/>
              <a:gd name="T133" fmla="*/ T132 w 2076"/>
              <a:gd name="T134" fmla="+- 0 14022 13671"/>
              <a:gd name="T135" fmla="*/ 14022 h 735"/>
              <a:gd name="T136" fmla="+- 0 20930 18897"/>
              <a:gd name="T137" fmla="*/ T136 w 2076"/>
              <a:gd name="T138" fmla="+- 0 14106 13671"/>
              <a:gd name="T139" fmla="*/ 14106 h 735"/>
              <a:gd name="T140" fmla="+- 0 20909 18897"/>
              <a:gd name="T141" fmla="*/ T140 w 2076"/>
              <a:gd name="T142" fmla="+- 0 13982 13671"/>
              <a:gd name="T143" fmla="*/ 13982 h 735"/>
              <a:gd name="T144" fmla="+- 0 20613 18897"/>
              <a:gd name="T145" fmla="*/ T144 w 2076"/>
              <a:gd name="T146" fmla="+- 0 14148 13671"/>
              <a:gd name="T147" fmla="*/ 14148 h 73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</a:cxnLst>
            <a:rect l="0" t="0" r="r" b="b"/>
            <a:pathLst>
              <a:path w="2076" h="735" extrusionOk="0">
                <a:moveTo>
                  <a:pt x="241" y="124"/>
                </a:moveTo>
                <a:cubicBezTo>
                  <a:pt x="243" y="93"/>
                  <a:pt x="249" y="111"/>
                  <a:pt x="229" y="119"/>
                </a:cubicBezTo>
                <a:cubicBezTo>
                  <a:pt x="201" y="130"/>
                  <a:pt x="167" y="130"/>
                  <a:pt x="138" y="137"/>
                </a:cubicBezTo>
                <a:cubicBezTo>
                  <a:pt x="93" y="148"/>
                  <a:pt x="17" y="158"/>
                  <a:pt x="1" y="211"/>
                </a:cubicBezTo>
                <a:cubicBezTo>
                  <a:pt x="-8" y="243"/>
                  <a:pt x="18" y="279"/>
                  <a:pt x="36" y="302"/>
                </a:cubicBezTo>
                <a:cubicBezTo>
                  <a:pt x="94" y="375"/>
                  <a:pt x="172" y="430"/>
                  <a:pt x="192" y="527"/>
                </a:cubicBezTo>
                <a:cubicBezTo>
                  <a:pt x="199" y="561"/>
                  <a:pt x="201" y="606"/>
                  <a:pt x="180" y="636"/>
                </a:cubicBezTo>
                <a:cubicBezTo>
                  <a:pt x="157" y="669"/>
                  <a:pt x="126" y="657"/>
                  <a:pt x="95" y="650"/>
                </a:cubicBezTo>
                <a:cubicBezTo>
                  <a:pt x="59" y="641"/>
                  <a:pt x="31" y="619"/>
                  <a:pt x="16" y="584"/>
                </a:cubicBezTo>
                <a:cubicBezTo>
                  <a:pt x="14" y="576"/>
                  <a:pt x="11" y="567"/>
                  <a:pt x="9" y="559"/>
                </a:cubicBezTo>
              </a:path>
              <a:path w="2076" h="735" extrusionOk="0">
                <a:moveTo>
                  <a:pt x="376" y="34"/>
                </a:moveTo>
                <a:cubicBezTo>
                  <a:pt x="388" y="23"/>
                  <a:pt x="385" y="83"/>
                  <a:pt x="385" y="105"/>
                </a:cubicBezTo>
                <a:cubicBezTo>
                  <a:pt x="384" y="179"/>
                  <a:pt x="379" y="253"/>
                  <a:pt x="373" y="327"/>
                </a:cubicBezTo>
                <a:cubicBezTo>
                  <a:pt x="367" y="403"/>
                  <a:pt x="359" y="479"/>
                  <a:pt x="349" y="555"/>
                </a:cubicBezTo>
                <a:cubicBezTo>
                  <a:pt x="349" y="558"/>
                  <a:pt x="325" y="646"/>
                  <a:pt x="334" y="651"/>
                </a:cubicBezTo>
                <a:cubicBezTo>
                  <a:pt x="338" y="649"/>
                  <a:pt x="341" y="648"/>
                  <a:pt x="345" y="646"/>
                </a:cubicBezTo>
              </a:path>
              <a:path w="2076" h="735" extrusionOk="0">
                <a:moveTo>
                  <a:pt x="547" y="445"/>
                </a:moveTo>
                <a:cubicBezTo>
                  <a:pt x="524" y="449"/>
                  <a:pt x="504" y="453"/>
                  <a:pt x="480" y="454"/>
                </a:cubicBezTo>
                <a:cubicBezTo>
                  <a:pt x="448" y="455"/>
                  <a:pt x="414" y="457"/>
                  <a:pt x="382" y="455"/>
                </a:cubicBezTo>
                <a:cubicBezTo>
                  <a:pt x="358" y="454"/>
                  <a:pt x="355" y="456"/>
                  <a:pt x="358" y="439"/>
                </a:cubicBezTo>
              </a:path>
              <a:path w="2076" h="735" extrusionOk="0">
                <a:moveTo>
                  <a:pt x="565" y="73"/>
                </a:moveTo>
                <a:cubicBezTo>
                  <a:pt x="586" y="106"/>
                  <a:pt x="584" y="138"/>
                  <a:pt x="584" y="177"/>
                </a:cubicBezTo>
                <a:cubicBezTo>
                  <a:pt x="584" y="241"/>
                  <a:pt x="576" y="303"/>
                  <a:pt x="571" y="366"/>
                </a:cubicBezTo>
                <a:cubicBezTo>
                  <a:pt x="565" y="443"/>
                  <a:pt x="555" y="520"/>
                  <a:pt x="549" y="596"/>
                </a:cubicBezTo>
                <a:cubicBezTo>
                  <a:pt x="547" y="625"/>
                  <a:pt x="544" y="653"/>
                  <a:pt x="542" y="682"/>
                </a:cubicBezTo>
              </a:path>
              <a:path w="2076" h="735" extrusionOk="0">
                <a:moveTo>
                  <a:pt x="659" y="646"/>
                </a:moveTo>
                <a:cubicBezTo>
                  <a:pt x="640" y="660"/>
                  <a:pt x="660" y="613"/>
                  <a:pt x="665" y="593"/>
                </a:cubicBezTo>
                <a:cubicBezTo>
                  <a:pt x="681" y="532"/>
                  <a:pt x="698" y="471"/>
                  <a:pt x="714" y="409"/>
                </a:cubicBezTo>
                <a:cubicBezTo>
                  <a:pt x="738" y="312"/>
                  <a:pt x="761" y="211"/>
                  <a:pt x="800" y="119"/>
                </a:cubicBezTo>
                <a:cubicBezTo>
                  <a:pt x="808" y="103"/>
                  <a:pt x="809" y="98"/>
                  <a:pt x="821" y="95"/>
                </a:cubicBezTo>
                <a:cubicBezTo>
                  <a:pt x="845" y="123"/>
                  <a:pt x="850" y="157"/>
                  <a:pt x="856" y="194"/>
                </a:cubicBezTo>
                <a:cubicBezTo>
                  <a:pt x="867" y="262"/>
                  <a:pt x="871" y="334"/>
                  <a:pt x="871" y="403"/>
                </a:cubicBezTo>
                <a:cubicBezTo>
                  <a:pt x="871" y="459"/>
                  <a:pt x="864" y="513"/>
                  <a:pt x="863" y="568"/>
                </a:cubicBezTo>
                <a:cubicBezTo>
                  <a:pt x="863" y="589"/>
                  <a:pt x="863" y="607"/>
                  <a:pt x="867" y="627"/>
                </a:cubicBezTo>
              </a:path>
              <a:path w="2076" h="735" extrusionOk="0">
                <a:moveTo>
                  <a:pt x="867" y="505"/>
                </a:moveTo>
                <a:cubicBezTo>
                  <a:pt x="851" y="490"/>
                  <a:pt x="835" y="478"/>
                  <a:pt x="815" y="467"/>
                </a:cubicBezTo>
                <a:cubicBezTo>
                  <a:pt x="779" y="447"/>
                  <a:pt x="739" y="430"/>
                  <a:pt x="700" y="417"/>
                </a:cubicBezTo>
                <a:cubicBezTo>
                  <a:pt x="670" y="407"/>
                  <a:pt x="639" y="399"/>
                  <a:pt x="608" y="395"/>
                </a:cubicBezTo>
              </a:path>
              <a:path w="2076" h="735" extrusionOk="0">
                <a:moveTo>
                  <a:pt x="1171" y="317"/>
                </a:moveTo>
                <a:cubicBezTo>
                  <a:pt x="1151" y="312"/>
                  <a:pt x="1137" y="312"/>
                  <a:pt x="1117" y="313"/>
                </a:cubicBezTo>
                <a:cubicBezTo>
                  <a:pt x="1086" y="315"/>
                  <a:pt x="1056" y="319"/>
                  <a:pt x="1025" y="319"/>
                </a:cubicBezTo>
                <a:cubicBezTo>
                  <a:pt x="1004" y="319"/>
                  <a:pt x="991" y="324"/>
                  <a:pt x="971" y="325"/>
                </a:cubicBezTo>
              </a:path>
              <a:path w="2076" h="735" extrusionOk="0">
                <a:moveTo>
                  <a:pt x="1225" y="73"/>
                </a:moveTo>
                <a:cubicBezTo>
                  <a:pt x="1239" y="49"/>
                  <a:pt x="1258" y="22"/>
                  <a:pt x="1285" y="10"/>
                </a:cubicBezTo>
                <a:cubicBezTo>
                  <a:pt x="1306" y="1"/>
                  <a:pt x="1340" y="-5"/>
                  <a:pt x="1361" y="8"/>
                </a:cubicBezTo>
                <a:cubicBezTo>
                  <a:pt x="1398" y="31"/>
                  <a:pt x="1416" y="74"/>
                  <a:pt x="1429" y="113"/>
                </a:cubicBezTo>
                <a:cubicBezTo>
                  <a:pt x="1454" y="190"/>
                  <a:pt x="1459" y="279"/>
                  <a:pt x="1444" y="358"/>
                </a:cubicBezTo>
                <a:cubicBezTo>
                  <a:pt x="1433" y="417"/>
                  <a:pt x="1410" y="476"/>
                  <a:pt x="1374" y="524"/>
                </a:cubicBezTo>
                <a:cubicBezTo>
                  <a:pt x="1352" y="554"/>
                  <a:pt x="1320" y="583"/>
                  <a:pt x="1285" y="598"/>
                </a:cubicBezTo>
                <a:cubicBezTo>
                  <a:pt x="1259" y="609"/>
                  <a:pt x="1269" y="598"/>
                  <a:pt x="1253" y="592"/>
                </a:cubicBezTo>
                <a:cubicBezTo>
                  <a:pt x="1269" y="576"/>
                  <a:pt x="1278" y="565"/>
                  <a:pt x="1302" y="559"/>
                </a:cubicBezTo>
                <a:cubicBezTo>
                  <a:pt x="1335" y="550"/>
                  <a:pt x="1367" y="562"/>
                  <a:pt x="1394" y="582"/>
                </a:cubicBezTo>
                <a:cubicBezTo>
                  <a:pt x="1425" y="605"/>
                  <a:pt x="1449" y="639"/>
                  <a:pt x="1470" y="672"/>
                </a:cubicBezTo>
                <a:cubicBezTo>
                  <a:pt x="1486" y="698"/>
                  <a:pt x="1498" y="716"/>
                  <a:pt x="1517" y="734"/>
                </a:cubicBezTo>
              </a:path>
              <a:path w="2076" h="735" extrusionOk="0">
                <a:moveTo>
                  <a:pt x="1768" y="102"/>
                </a:moveTo>
                <a:cubicBezTo>
                  <a:pt x="1749" y="112"/>
                  <a:pt x="1741" y="123"/>
                  <a:pt x="1726" y="139"/>
                </a:cubicBezTo>
                <a:cubicBezTo>
                  <a:pt x="1701" y="167"/>
                  <a:pt x="1679" y="197"/>
                  <a:pt x="1655" y="226"/>
                </a:cubicBezTo>
                <a:cubicBezTo>
                  <a:pt x="1630" y="256"/>
                  <a:pt x="1609" y="285"/>
                  <a:pt x="1587" y="316"/>
                </a:cubicBezTo>
                <a:cubicBezTo>
                  <a:pt x="1568" y="344"/>
                  <a:pt x="1562" y="362"/>
                  <a:pt x="1596" y="380"/>
                </a:cubicBezTo>
                <a:cubicBezTo>
                  <a:pt x="1622" y="394"/>
                  <a:pt x="1651" y="400"/>
                  <a:pt x="1677" y="415"/>
                </a:cubicBezTo>
                <a:cubicBezTo>
                  <a:pt x="1708" y="433"/>
                  <a:pt x="1736" y="457"/>
                  <a:pt x="1751" y="491"/>
                </a:cubicBezTo>
                <a:cubicBezTo>
                  <a:pt x="1763" y="519"/>
                  <a:pt x="1761" y="556"/>
                  <a:pt x="1746" y="582"/>
                </a:cubicBezTo>
                <a:cubicBezTo>
                  <a:pt x="1727" y="615"/>
                  <a:pt x="1700" y="627"/>
                  <a:pt x="1665" y="630"/>
                </a:cubicBezTo>
                <a:cubicBezTo>
                  <a:pt x="1627" y="634"/>
                  <a:pt x="1609" y="620"/>
                  <a:pt x="1582" y="596"/>
                </a:cubicBezTo>
              </a:path>
              <a:path w="2076" h="735" extrusionOk="0">
                <a:moveTo>
                  <a:pt x="1974" y="77"/>
                </a:moveTo>
                <a:cubicBezTo>
                  <a:pt x="1978" y="90"/>
                  <a:pt x="1980" y="90"/>
                  <a:pt x="1968" y="114"/>
                </a:cubicBezTo>
                <a:cubicBezTo>
                  <a:pt x="1953" y="145"/>
                  <a:pt x="1934" y="179"/>
                  <a:pt x="1923" y="212"/>
                </a:cubicBezTo>
                <a:cubicBezTo>
                  <a:pt x="1908" y="255"/>
                  <a:pt x="1896" y="305"/>
                  <a:pt x="1898" y="351"/>
                </a:cubicBezTo>
                <a:cubicBezTo>
                  <a:pt x="1900" y="388"/>
                  <a:pt x="1910" y="426"/>
                  <a:pt x="1943" y="447"/>
                </a:cubicBezTo>
                <a:cubicBezTo>
                  <a:pt x="1971" y="465"/>
                  <a:pt x="2008" y="452"/>
                  <a:pt x="2033" y="435"/>
                </a:cubicBezTo>
                <a:cubicBezTo>
                  <a:pt x="2059" y="418"/>
                  <a:pt x="2077" y="391"/>
                  <a:pt x="2075" y="359"/>
                </a:cubicBezTo>
                <a:cubicBezTo>
                  <a:pt x="2073" y="325"/>
                  <a:pt x="2040" y="313"/>
                  <a:pt x="2012" y="311"/>
                </a:cubicBezTo>
                <a:cubicBezTo>
                  <a:pt x="1954" y="306"/>
                  <a:pt x="1914" y="327"/>
                  <a:pt x="1866" y="354"/>
                </a:cubicBezTo>
                <a:cubicBezTo>
                  <a:pt x="1803" y="389"/>
                  <a:pt x="1763" y="422"/>
                  <a:pt x="1716" y="47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70" name="Comment 1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277226" y="2006204"/>
            <a:ext cx="263525" cy="126206"/>
          </a:xfrm>
          <a:custGeom>
            <a:avLst/>
            <a:gdLst>
              <a:gd name="T0" fmla="+- 0 22991 22991"/>
              <a:gd name="T1" fmla="*/ T0 w 732"/>
              <a:gd name="T2" fmla="+- 0 7433 7432"/>
              <a:gd name="T3" fmla="*/ 7433 h 466"/>
              <a:gd name="T4" fmla="+- 0 23012 22991"/>
              <a:gd name="T5" fmla="*/ T4 w 732"/>
              <a:gd name="T6" fmla="+- 0 7491 7432"/>
              <a:gd name="T7" fmla="*/ 7491 h 466"/>
              <a:gd name="T8" fmla="+- 0 23027 22991"/>
              <a:gd name="T9" fmla="*/ T8 w 732"/>
              <a:gd name="T10" fmla="+- 0 7681 7432"/>
              <a:gd name="T11" fmla="*/ 7681 h 466"/>
              <a:gd name="T12" fmla="+- 0 23040 22991"/>
              <a:gd name="T13" fmla="*/ T12 w 732"/>
              <a:gd name="T14" fmla="+- 0 7859 7432"/>
              <a:gd name="T15" fmla="*/ 7859 h 466"/>
              <a:gd name="T16" fmla="+- 0 23067 22991"/>
              <a:gd name="T17" fmla="*/ T16 w 732"/>
              <a:gd name="T18" fmla="+- 0 7849 7432"/>
              <a:gd name="T19" fmla="*/ 7849 h 466"/>
              <a:gd name="T20" fmla="+- 0 23293 22991"/>
              <a:gd name="T21" fmla="*/ T20 w 732"/>
              <a:gd name="T22" fmla="+- 0 7456 7432"/>
              <a:gd name="T23" fmla="*/ 7456 h 466"/>
              <a:gd name="T24" fmla="+- 0 23248 22991"/>
              <a:gd name="T25" fmla="*/ T24 w 732"/>
              <a:gd name="T26" fmla="+- 0 7531 7432"/>
              <a:gd name="T27" fmla="*/ 7531 h 466"/>
              <a:gd name="T28" fmla="+- 0 23172 22991"/>
              <a:gd name="T29" fmla="*/ T28 w 732"/>
              <a:gd name="T30" fmla="+- 0 7689 7432"/>
              <a:gd name="T31" fmla="*/ 7689 h 466"/>
              <a:gd name="T32" fmla="+- 0 23181 22991"/>
              <a:gd name="T33" fmla="*/ T32 w 732"/>
              <a:gd name="T34" fmla="+- 0 7847 7432"/>
              <a:gd name="T35" fmla="*/ 7847 h 466"/>
              <a:gd name="T36" fmla="+- 0 23278 22991"/>
              <a:gd name="T37" fmla="*/ T36 w 732"/>
              <a:gd name="T38" fmla="+- 0 7873 7432"/>
              <a:gd name="T39" fmla="*/ 7873 h 466"/>
              <a:gd name="T40" fmla="+- 0 23361 22991"/>
              <a:gd name="T41" fmla="*/ T40 w 732"/>
              <a:gd name="T42" fmla="+- 0 7747 7432"/>
              <a:gd name="T43" fmla="*/ 7747 h 466"/>
              <a:gd name="T44" fmla="+- 0 23357 22991"/>
              <a:gd name="T45" fmla="*/ T44 w 732"/>
              <a:gd name="T46" fmla="+- 0 7597 7432"/>
              <a:gd name="T47" fmla="*/ 7597 h 466"/>
              <a:gd name="T48" fmla="+- 0 23302 22991"/>
              <a:gd name="T49" fmla="*/ T48 w 732"/>
              <a:gd name="T50" fmla="+- 0 7525 7432"/>
              <a:gd name="T51" fmla="*/ 7525 h 466"/>
              <a:gd name="T52" fmla="+- 0 23294 22991"/>
              <a:gd name="T53" fmla="*/ T52 w 732"/>
              <a:gd name="T54" fmla="+- 0 7519 7432"/>
              <a:gd name="T55" fmla="*/ 7519 h 466"/>
              <a:gd name="T56" fmla="+- 0 23680 22991"/>
              <a:gd name="T57" fmla="*/ T56 w 732"/>
              <a:gd name="T58" fmla="+- 0 7492 7432"/>
              <a:gd name="T59" fmla="*/ 7492 h 466"/>
              <a:gd name="T60" fmla="+- 0 23656 22991"/>
              <a:gd name="T61" fmla="*/ T60 w 732"/>
              <a:gd name="T62" fmla="+- 0 7535 7432"/>
              <a:gd name="T63" fmla="*/ 7535 h 466"/>
              <a:gd name="T64" fmla="+- 0 23522 22991"/>
              <a:gd name="T65" fmla="*/ T64 w 732"/>
              <a:gd name="T66" fmla="+- 0 7635 7432"/>
              <a:gd name="T67" fmla="*/ 7635 h 466"/>
              <a:gd name="T68" fmla="+- 0 23464 22991"/>
              <a:gd name="T69" fmla="*/ T68 w 732"/>
              <a:gd name="T70" fmla="+- 0 7795 7432"/>
              <a:gd name="T71" fmla="*/ 7795 h 466"/>
              <a:gd name="T72" fmla="+- 0 23532 22991"/>
              <a:gd name="T73" fmla="*/ T72 w 732"/>
              <a:gd name="T74" fmla="+- 0 7896 7432"/>
              <a:gd name="T75" fmla="*/ 7896 h 466"/>
              <a:gd name="T76" fmla="+- 0 23659 22991"/>
              <a:gd name="T77" fmla="*/ T76 w 732"/>
              <a:gd name="T78" fmla="+- 0 7833 7432"/>
              <a:gd name="T79" fmla="*/ 7833 h 466"/>
              <a:gd name="T80" fmla="+- 0 23722 22991"/>
              <a:gd name="T81" fmla="*/ T80 w 732"/>
              <a:gd name="T82" fmla="+- 0 7649 7432"/>
              <a:gd name="T83" fmla="*/ 7649 h 466"/>
              <a:gd name="T84" fmla="+- 0 23655 22991"/>
              <a:gd name="T85" fmla="*/ T84 w 732"/>
              <a:gd name="T86" fmla="+- 0 7491 7432"/>
              <a:gd name="T87" fmla="*/ 7491 h 466"/>
              <a:gd name="T88" fmla="+- 0 23570 22991"/>
              <a:gd name="T89" fmla="*/ T88 w 732"/>
              <a:gd name="T90" fmla="+- 0 7455 7432"/>
              <a:gd name="T91" fmla="*/ 7455 h 4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</a:cxnLst>
            <a:rect l="0" t="0" r="r" b="b"/>
            <a:pathLst>
              <a:path w="732" h="466" extrusionOk="0">
                <a:moveTo>
                  <a:pt x="0" y="1"/>
                </a:moveTo>
                <a:cubicBezTo>
                  <a:pt x="23" y="7"/>
                  <a:pt x="19" y="34"/>
                  <a:pt x="21" y="59"/>
                </a:cubicBezTo>
                <a:cubicBezTo>
                  <a:pt x="26" y="122"/>
                  <a:pt x="29" y="186"/>
                  <a:pt x="36" y="249"/>
                </a:cubicBezTo>
                <a:cubicBezTo>
                  <a:pt x="42" y="308"/>
                  <a:pt x="43" y="368"/>
                  <a:pt x="49" y="427"/>
                </a:cubicBezTo>
                <a:cubicBezTo>
                  <a:pt x="54" y="480"/>
                  <a:pt x="68" y="434"/>
                  <a:pt x="76" y="417"/>
                </a:cubicBezTo>
              </a:path>
              <a:path w="732" h="466" extrusionOk="0">
                <a:moveTo>
                  <a:pt x="302" y="24"/>
                </a:moveTo>
                <a:cubicBezTo>
                  <a:pt x="288" y="50"/>
                  <a:pt x="272" y="73"/>
                  <a:pt x="257" y="99"/>
                </a:cubicBezTo>
                <a:cubicBezTo>
                  <a:pt x="227" y="149"/>
                  <a:pt x="195" y="200"/>
                  <a:pt x="181" y="257"/>
                </a:cubicBezTo>
                <a:cubicBezTo>
                  <a:pt x="168" y="307"/>
                  <a:pt x="163" y="369"/>
                  <a:pt x="190" y="415"/>
                </a:cubicBezTo>
                <a:cubicBezTo>
                  <a:pt x="212" y="452"/>
                  <a:pt x="250" y="461"/>
                  <a:pt x="287" y="441"/>
                </a:cubicBezTo>
                <a:cubicBezTo>
                  <a:pt x="332" y="417"/>
                  <a:pt x="358" y="362"/>
                  <a:pt x="370" y="315"/>
                </a:cubicBezTo>
                <a:cubicBezTo>
                  <a:pt x="382" y="268"/>
                  <a:pt x="382" y="211"/>
                  <a:pt x="366" y="165"/>
                </a:cubicBezTo>
                <a:cubicBezTo>
                  <a:pt x="355" y="134"/>
                  <a:pt x="335" y="114"/>
                  <a:pt x="311" y="93"/>
                </a:cubicBezTo>
                <a:cubicBezTo>
                  <a:pt x="308" y="91"/>
                  <a:pt x="306" y="89"/>
                  <a:pt x="303" y="87"/>
                </a:cubicBezTo>
              </a:path>
              <a:path w="732" h="466" extrusionOk="0">
                <a:moveTo>
                  <a:pt x="689" y="60"/>
                </a:moveTo>
                <a:cubicBezTo>
                  <a:pt x="724" y="80"/>
                  <a:pt x="690" y="88"/>
                  <a:pt x="665" y="103"/>
                </a:cubicBezTo>
                <a:cubicBezTo>
                  <a:pt x="617" y="131"/>
                  <a:pt x="567" y="160"/>
                  <a:pt x="531" y="203"/>
                </a:cubicBezTo>
                <a:cubicBezTo>
                  <a:pt x="493" y="249"/>
                  <a:pt x="472" y="304"/>
                  <a:pt x="473" y="363"/>
                </a:cubicBezTo>
                <a:cubicBezTo>
                  <a:pt x="474" y="404"/>
                  <a:pt x="499" y="452"/>
                  <a:pt x="541" y="464"/>
                </a:cubicBezTo>
                <a:cubicBezTo>
                  <a:pt x="592" y="479"/>
                  <a:pt x="639" y="436"/>
                  <a:pt x="668" y="401"/>
                </a:cubicBezTo>
                <a:cubicBezTo>
                  <a:pt x="709" y="350"/>
                  <a:pt x="732" y="282"/>
                  <a:pt x="731" y="217"/>
                </a:cubicBezTo>
                <a:cubicBezTo>
                  <a:pt x="730" y="155"/>
                  <a:pt x="706" y="103"/>
                  <a:pt x="664" y="59"/>
                </a:cubicBezTo>
                <a:cubicBezTo>
                  <a:pt x="639" y="32"/>
                  <a:pt x="614" y="22"/>
                  <a:pt x="579" y="2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71" name="Comment 1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709025" y="1950244"/>
            <a:ext cx="217488" cy="180975"/>
          </a:xfrm>
          <a:custGeom>
            <a:avLst/>
            <a:gdLst>
              <a:gd name="T0" fmla="+- 0 24191 24191"/>
              <a:gd name="T1" fmla="*/ T0 w 603"/>
              <a:gd name="T2" fmla="+- 0 7894 7223"/>
              <a:gd name="T3" fmla="*/ 7894 h 672"/>
              <a:gd name="T4" fmla="+- 0 24206 24191"/>
              <a:gd name="T5" fmla="*/ T4 w 603"/>
              <a:gd name="T6" fmla="+- 0 7656 7223"/>
              <a:gd name="T7" fmla="*/ 7656 h 672"/>
              <a:gd name="T8" fmla="+- 0 24226 24191"/>
              <a:gd name="T9" fmla="*/ T8 w 603"/>
              <a:gd name="T10" fmla="+- 0 7449 7223"/>
              <a:gd name="T11" fmla="*/ 7449 h 672"/>
              <a:gd name="T12" fmla="+- 0 24336 24191"/>
              <a:gd name="T13" fmla="*/ T12 w 603"/>
              <a:gd name="T14" fmla="+- 0 7638 7223"/>
              <a:gd name="T15" fmla="*/ 7638 h 672"/>
              <a:gd name="T16" fmla="+- 0 24477 24191"/>
              <a:gd name="T17" fmla="*/ T16 w 603"/>
              <a:gd name="T18" fmla="+- 0 7423 7223"/>
              <a:gd name="T19" fmla="*/ 7423 h 672"/>
              <a:gd name="T20" fmla="+- 0 24513 24191"/>
              <a:gd name="T21" fmla="*/ T20 w 603"/>
              <a:gd name="T22" fmla="+- 0 7727 7223"/>
              <a:gd name="T23" fmla="*/ 7727 h 672"/>
              <a:gd name="T24" fmla="+- 0 24514 24191"/>
              <a:gd name="T25" fmla="*/ T24 w 603"/>
              <a:gd name="T26" fmla="+- 0 7794 7223"/>
              <a:gd name="T27" fmla="*/ 7794 h 672"/>
              <a:gd name="T28" fmla="+- 0 24669 24191"/>
              <a:gd name="T29" fmla="*/ T28 w 603"/>
              <a:gd name="T30" fmla="+- 0 7802 7223"/>
              <a:gd name="T31" fmla="*/ 7802 h 672"/>
              <a:gd name="T32" fmla="+- 0 24658 24191"/>
              <a:gd name="T33" fmla="*/ T32 w 603"/>
              <a:gd name="T34" fmla="+- 0 7536 7223"/>
              <a:gd name="T35" fmla="*/ 7536 h 672"/>
              <a:gd name="T36" fmla="+- 0 24658 24191"/>
              <a:gd name="T37" fmla="*/ T36 w 603"/>
              <a:gd name="T38" fmla="+- 0 7318 7223"/>
              <a:gd name="T39" fmla="*/ 7318 h 672"/>
              <a:gd name="T40" fmla="+- 0 24708 24191"/>
              <a:gd name="T41" fmla="*/ T40 w 603"/>
              <a:gd name="T42" fmla="+- 0 7223 7223"/>
              <a:gd name="T43" fmla="*/ 7223 h 672"/>
              <a:gd name="T44" fmla="+- 0 24735 24191"/>
              <a:gd name="T45" fmla="*/ T44 w 603"/>
              <a:gd name="T46" fmla="+- 0 7444 7223"/>
              <a:gd name="T47" fmla="*/ 7444 h 672"/>
              <a:gd name="T48" fmla="+- 0 24793 24191"/>
              <a:gd name="T49" fmla="*/ T48 w 603"/>
              <a:gd name="T50" fmla="+- 0 7636 7223"/>
              <a:gd name="T51" fmla="*/ 7636 h 672"/>
              <a:gd name="T52" fmla="+- 0 24651 24191"/>
              <a:gd name="T53" fmla="*/ T52 w 603"/>
              <a:gd name="T54" fmla="+- 0 7761 7223"/>
              <a:gd name="T55" fmla="*/ 7761 h 672"/>
              <a:gd name="T56" fmla="+- 0 24603 24191"/>
              <a:gd name="T57" fmla="*/ T56 w 603"/>
              <a:gd name="T58" fmla="+- 0 7739 7223"/>
              <a:gd name="T59" fmla="*/ 7739 h 67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</a:cxnLst>
            <a:rect l="0" t="0" r="r" b="b"/>
            <a:pathLst>
              <a:path w="603" h="672" extrusionOk="0">
                <a:moveTo>
                  <a:pt x="0" y="671"/>
                </a:moveTo>
                <a:cubicBezTo>
                  <a:pt x="16" y="592"/>
                  <a:pt x="13" y="515"/>
                  <a:pt x="15" y="433"/>
                </a:cubicBezTo>
                <a:cubicBezTo>
                  <a:pt x="17" y="362"/>
                  <a:pt x="23" y="296"/>
                  <a:pt x="35" y="226"/>
                </a:cubicBezTo>
                <a:cubicBezTo>
                  <a:pt x="42" y="246"/>
                  <a:pt x="91" y="451"/>
                  <a:pt x="145" y="415"/>
                </a:cubicBezTo>
                <a:cubicBezTo>
                  <a:pt x="203" y="376"/>
                  <a:pt x="236" y="254"/>
                  <a:pt x="286" y="200"/>
                </a:cubicBezTo>
                <a:cubicBezTo>
                  <a:pt x="322" y="304"/>
                  <a:pt x="321" y="394"/>
                  <a:pt x="322" y="504"/>
                </a:cubicBezTo>
                <a:cubicBezTo>
                  <a:pt x="322" y="526"/>
                  <a:pt x="323" y="549"/>
                  <a:pt x="323" y="571"/>
                </a:cubicBezTo>
              </a:path>
              <a:path w="603" h="672" extrusionOk="0">
                <a:moveTo>
                  <a:pt x="478" y="579"/>
                </a:moveTo>
                <a:cubicBezTo>
                  <a:pt x="480" y="490"/>
                  <a:pt x="472" y="402"/>
                  <a:pt x="467" y="313"/>
                </a:cubicBezTo>
                <a:cubicBezTo>
                  <a:pt x="463" y="241"/>
                  <a:pt x="460" y="167"/>
                  <a:pt x="467" y="95"/>
                </a:cubicBezTo>
                <a:cubicBezTo>
                  <a:pt x="475" y="31"/>
                  <a:pt x="470" y="11"/>
                  <a:pt x="517" y="0"/>
                </a:cubicBezTo>
                <a:cubicBezTo>
                  <a:pt x="538" y="70"/>
                  <a:pt x="567" y="147"/>
                  <a:pt x="544" y="221"/>
                </a:cubicBezTo>
                <a:cubicBezTo>
                  <a:pt x="521" y="293"/>
                  <a:pt x="598" y="299"/>
                  <a:pt x="602" y="413"/>
                </a:cubicBezTo>
                <a:cubicBezTo>
                  <a:pt x="606" y="515"/>
                  <a:pt x="559" y="566"/>
                  <a:pt x="460" y="538"/>
                </a:cubicBezTo>
                <a:cubicBezTo>
                  <a:pt x="444" y="531"/>
                  <a:pt x="428" y="523"/>
                  <a:pt x="412" y="51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72" name="Comment 1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203701" y="2470547"/>
            <a:ext cx="760413" cy="360759"/>
          </a:xfrm>
          <a:custGeom>
            <a:avLst/>
            <a:gdLst>
              <a:gd name="T0" fmla="+- 0 12196 11677"/>
              <a:gd name="T1" fmla="*/ T0 w 2112"/>
              <a:gd name="T2" fmla="+- 0 9191 9148"/>
              <a:gd name="T3" fmla="*/ 9191 h 1339"/>
              <a:gd name="T4" fmla="+- 0 12261 11677"/>
              <a:gd name="T5" fmla="*/ T4 w 2112"/>
              <a:gd name="T6" fmla="+- 0 9181 9148"/>
              <a:gd name="T7" fmla="*/ 9181 h 1339"/>
              <a:gd name="T8" fmla="+- 0 12324 11677"/>
              <a:gd name="T9" fmla="*/ T8 w 2112"/>
              <a:gd name="T10" fmla="+- 0 9172 9148"/>
              <a:gd name="T11" fmla="*/ 9172 h 1339"/>
              <a:gd name="T12" fmla="+- 0 12389 11677"/>
              <a:gd name="T13" fmla="*/ T12 w 2112"/>
              <a:gd name="T14" fmla="+- 0 9164 9148"/>
              <a:gd name="T15" fmla="*/ 9164 h 1339"/>
              <a:gd name="T16" fmla="+- 0 12466 11677"/>
              <a:gd name="T17" fmla="*/ T16 w 2112"/>
              <a:gd name="T18" fmla="+- 0 9154 9148"/>
              <a:gd name="T19" fmla="*/ 9154 h 1339"/>
              <a:gd name="T20" fmla="+- 0 12544 11677"/>
              <a:gd name="T21" fmla="*/ T20 w 2112"/>
              <a:gd name="T22" fmla="+- 0 9154 9148"/>
              <a:gd name="T23" fmla="*/ 9154 h 1339"/>
              <a:gd name="T24" fmla="+- 0 12621 11677"/>
              <a:gd name="T25" fmla="*/ T24 w 2112"/>
              <a:gd name="T26" fmla="+- 0 9165 9148"/>
              <a:gd name="T27" fmla="*/ 9165 h 1339"/>
              <a:gd name="T28" fmla="+- 0 12917 11677"/>
              <a:gd name="T29" fmla="*/ T28 w 2112"/>
              <a:gd name="T30" fmla="+- 0 9208 9148"/>
              <a:gd name="T31" fmla="*/ 9208 h 1339"/>
              <a:gd name="T32" fmla="+- 0 13209 11677"/>
              <a:gd name="T33" fmla="*/ T32 w 2112"/>
              <a:gd name="T34" fmla="+- 0 9352 9148"/>
              <a:gd name="T35" fmla="*/ 9352 h 1339"/>
              <a:gd name="T36" fmla="+- 0 13457 11677"/>
              <a:gd name="T37" fmla="*/ T36 w 2112"/>
              <a:gd name="T38" fmla="+- 0 9513 9148"/>
              <a:gd name="T39" fmla="*/ 9513 h 1339"/>
              <a:gd name="T40" fmla="+- 0 13589 11677"/>
              <a:gd name="T41" fmla="*/ T40 w 2112"/>
              <a:gd name="T42" fmla="+- 0 9599 9148"/>
              <a:gd name="T43" fmla="*/ 9599 h 1339"/>
              <a:gd name="T44" fmla="+- 0 13756 11677"/>
              <a:gd name="T45" fmla="*/ T44 w 2112"/>
              <a:gd name="T46" fmla="+- 0 9710 9148"/>
              <a:gd name="T47" fmla="*/ 9710 h 1339"/>
              <a:gd name="T48" fmla="+- 0 13786 11677"/>
              <a:gd name="T49" fmla="*/ T48 w 2112"/>
              <a:gd name="T50" fmla="+- 0 9878 9148"/>
              <a:gd name="T51" fmla="*/ 9878 h 1339"/>
              <a:gd name="T52" fmla="+- 0 13814 11677"/>
              <a:gd name="T53" fmla="*/ T52 w 2112"/>
              <a:gd name="T54" fmla="+- 0 10036 9148"/>
              <a:gd name="T55" fmla="*/ 10036 h 1339"/>
              <a:gd name="T56" fmla="+- 0 13665 11677"/>
              <a:gd name="T57" fmla="*/ T56 w 2112"/>
              <a:gd name="T58" fmla="+- 0 10170 9148"/>
              <a:gd name="T59" fmla="*/ 10170 h 1339"/>
              <a:gd name="T60" fmla="+- 0 13550 11677"/>
              <a:gd name="T61" fmla="*/ T60 w 2112"/>
              <a:gd name="T62" fmla="+- 0 10250 9148"/>
              <a:gd name="T63" fmla="*/ 10250 h 1339"/>
              <a:gd name="T64" fmla="+- 0 13293 11677"/>
              <a:gd name="T65" fmla="*/ T64 w 2112"/>
              <a:gd name="T66" fmla="+- 0 10429 9148"/>
              <a:gd name="T67" fmla="*/ 10429 h 1339"/>
              <a:gd name="T68" fmla="+- 0 12949 11677"/>
              <a:gd name="T69" fmla="*/ T68 w 2112"/>
              <a:gd name="T70" fmla="+- 0 10518 9148"/>
              <a:gd name="T71" fmla="*/ 10518 h 1339"/>
              <a:gd name="T72" fmla="+- 0 12639 11677"/>
              <a:gd name="T73" fmla="*/ T72 w 2112"/>
              <a:gd name="T74" fmla="+- 0 10477 9148"/>
              <a:gd name="T75" fmla="*/ 10477 h 1339"/>
              <a:gd name="T76" fmla="+- 0 12489 11677"/>
              <a:gd name="T77" fmla="*/ T76 w 2112"/>
              <a:gd name="T78" fmla="+- 0 10457 9148"/>
              <a:gd name="T79" fmla="*/ 10457 h 1339"/>
              <a:gd name="T80" fmla="+- 0 12340 11677"/>
              <a:gd name="T81" fmla="*/ T80 w 2112"/>
              <a:gd name="T82" fmla="+- 0 10413 9148"/>
              <a:gd name="T83" fmla="*/ 10413 h 1339"/>
              <a:gd name="T84" fmla="+- 0 12208 11677"/>
              <a:gd name="T85" fmla="*/ T84 w 2112"/>
              <a:gd name="T86" fmla="+- 0 10339 9148"/>
              <a:gd name="T87" fmla="*/ 10339 h 1339"/>
              <a:gd name="T88" fmla="+- 0 11951 11677"/>
              <a:gd name="T89" fmla="*/ T88 w 2112"/>
              <a:gd name="T90" fmla="+- 0 10196 9148"/>
              <a:gd name="T91" fmla="*/ 10196 h 1339"/>
              <a:gd name="T92" fmla="+- 0 11656 11677"/>
              <a:gd name="T93" fmla="*/ T92 w 2112"/>
              <a:gd name="T94" fmla="+- 0 9862 9148"/>
              <a:gd name="T95" fmla="*/ 9862 h 1339"/>
              <a:gd name="T96" fmla="+- 0 11677 11677"/>
              <a:gd name="T97" fmla="*/ T96 w 2112"/>
              <a:gd name="T98" fmla="+- 0 9545 9148"/>
              <a:gd name="T99" fmla="*/ 9545 h 1339"/>
              <a:gd name="T100" fmla="+- 0 11688 11677"/>
              <a:gd name="T101" fmla="*/ T100 w 2112"/>
              <a:gd name="T102" fmla="+- 0 9380 9148"/>
              <a:gd name="T103" fmla="*/ 9380 h 1339"/>
              <a:gd name="T104" fmla="+- 0 11821 11677"/>
              <a:gd name="T105" fmla="*/ T104 w 2112"/>
              <a:gd name="T106" fmla="+- 0 9269 9148"/>
              <a:gd name="T107" fmla="*/ 9269 h 1339"/>
              <a:gd name="T108" fmla="+- 0 11964 11677"/>
              <a:gd name="T109" fmla="*/ T108 w 2112"/>
              <a:gd name="T110" fmla="+- 0 9210 9148"/>
              <a:gd name="T111" fmla="*/ 9210 h 1339"/>
              <a:gd name="T112" fmla="+- 0 12219 11677"/>
              <a:gd name="T113" fmla="*/ T112 w 2112"/>
              <a:gd name="T114" fmla="+- 0 9104 9148"/>
              <a:gd name="T115" fmla="*/ 9104 h 1339"/>
              <a:gd name="T116" fmla="+- 0 12506 11677"/>
              <a:gd name="T117" fmla="*/ T116 w 2112"/>
              <a:gd name="T118" fmla="+- 0 9151 9148"/>
              <a:gd name="T119" fmla="*/ 9151 h 1339"/>
              <a:gd name="T120" fmla="+- 0 12757 11677"/>
              <a:gd name="T121" fmla="*/ T120 w 2112"/>
              <a:gd name="T122" fmla="+- 0 9245 9148"/>
              <a:gd name="T123" fmla="*/ 9245 h 1339"/>
              <a:gd name="T124" fmla="+- 0 12905 11677"/>
              <a:gd name="T125" fmla="*/ T124 w 2112"/>
              <a:gd name="T126" fmla="+- 0 9310 9148"/>
              <a:gd name="T127" fmla="*/ 9310 h 1339"/>
              <a:gd name="T128" fmla="+- 0 12954 11677"/>
              <a:gd name="T129" fmla="*/ T128 w 2112"/>
              <a:gd name="T130" fmla="+- 0 9332 9148"/>
              <a:gd name="T131" fmla="*/ 9332 h 1339"/>
              <a:gd name="T132" fmla="+- 0 13048 11677"/>
              <a:gd name="T133" fmla="*/ T132 w 2112"/>
              <a:gd name="T134" fmla="+- 0 9384 9148"/>
              <a:gd name="T135" fmla="*/ 9384 h 13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</a:cxnLst>
            <a:rect l="0" t="0" r="r" b="b"/>
            <a:pathLst>
              <a:path w="2112" h="1339" extrusionOk="0">
                <a:moveTo>
                  <a:pt x="519" y="43"/>
                </a:moveTo>
                <a:cubicBezTo>
                  <a:pt x="584" y="33"/>
                  <a:pt x="647" y="24"/>
                  <a:pt x="712" y="16"/>
                </a:cubicBezTo>
                <a:cubicBezTo>
                  <a:pt x="789" y="6"/>
                  <a:pt x="867" y="6"/>
                  <a:pt x="944" y="17"/>
                </a:cubicBezTo>
                <a:cubicBezTo>
                  <a:pt x="1240" y="60"/>
                  <a:pt x="1532" y="204"/>
                  <a:pt x="1780" y="365"/>
                </a:cubicBezTo>
                <a:cubicBezTo>
                  <a:pt x="1912" y="451"/>
                  <a:pt x="2079" y="562"/>
                  <a:pt x="2109" y="730"/>
                </a:cubicBezTo>
                <a:cubicBezTo>
                  <a:pt x="2137" y="888"/>
                  <a:pt x="1988" y="1022"/>
                  <a:pt x="1873" y="1102"/>
                </a:cubicBezTo>
                <a:cubicBezTo>
                  <a:pt x="1616" y="1281"/>
                  <a:pt x="1272" y="1370"/>
                  <a:pt x="962" y="1329"/>
                </a:cubicBezTo>
                <a:cubicBezTo>
                  <a:pt x="812" y="1309"/>
                  <a:pt x="663" y="1265"/>
                  <a:pt x="531" y="1191"/>
                </a:cubicBezTo>
                <a:cubicBezTo>
                  <a:pt x="274" y="1048"/>
                  <a:pt x="-21" y="714"/>
                  <a:pt x="0" y="397"/>
                </a:cubicBezTo>
                <a:cubicBezTo>
                  <a:pt x="11" y="232"/>
                  <a:pt x="144" y="121"/>
                  <a:pt x="287" y="62"/>
                </a:cubicBezTo>
                <a:cubicBezTo>
                  <a:pt x="542" y="-44"/>
                  <a:pt x="829" y="3"/>
                  <a:pt x="1080" y="97"/>
                </a:cubicBezTo>
                <a:cubicBezTo>
                  <a:pt x="1228" y="162"/>
                  <a:pt x="1277" y="184"/>
                  <a:pt x="1371" y="23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73" name="Comment 1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219575" y="1640682"/>
            <a:ext cx="635000" cy="413147"/>
          </a:xfrm>
          <a:custGeom>
            <a:avLst/>
            <a:gdLst>
              <a:gd name="T0" fmla="+- 0 11848 11722"/>
              <a:gd name="T1" fmla="*/ T0 w 1763"/>
              <a:gd name="T2" fmla="+- 0 6392 6078"/>
              <a:gd name="T3" fmla="*/ 6392 h 1527"/>
              <a:gd name="T4" fmla="+- 0 11884 11722"/>
              <a:gd name="T5" fmla="*/ T4 w 1763"/>
              <a:gd name="T6" fmla="+- 0 6350 6078"/>
              <a:gd name="T7" fmla="*/ 6350 h 1527"/>
              <a:gd name="T8" fmla="+- 0 11917 11722"/>
              <a:gd name="T9" fmla="*/ T8 w 1763"/>
              <a:gd name="T10" fmla="+- 0 6307 6078"/>
              <a:gd name="T11" fmla="*/ 6307 h 1527"/>
              <a:gd name="T12" fmla="+- 0 11957 11722"/>
              <a:gd name="T13" fmla="*/ T12 w 1763"/>
              <a:gd name="T14" fmla="+- 0 6266 6078"/>
              <a:gd name="T15" fmla="*/ 6266 h 1527"/>
              <a:gd name="T16" fmla="+- 0 11999 11722"/>
              <a:gd name="T17" fmla="*/ T16 w 1763"/>
              <a:gd name="T18" fmla="+- 0 6223 6078"/>
              <a:gd name="T19" fmla="*/ 6223 h 1527"/>
              <a:gd name="T20" fmla="+- 0 12048 11722"/>
              <a:gd name="T21" fmla="*/ T20 w 1763"/>
              <a:gd name="T22" fmla="+- 0 6178 6078"/>
              <a:gd name="T23" fmla="*/ 6178 h 1527"/>
              <a:gd name="T24" fmla="+- 0 12099 11722"/>
              <a:gd name="T25" fmla="*/ T24 w 1763"/>
              <a:gd name="T26" fmla="+- 0 6146 6078"/>
              <a:gd name="T27" fmla="*/ 6146 h 1527"/>
              <a:gd name="T28" fmla="+- 0 12159 11722"/>
              <a:gd name="T29" fmla="*/ T28 w 1763"/>
              <a:gd name="T30" fmla="+- 0 6109 6078"/>
              <a:gd name="T31" fmla="*/ 6109 h 1527"/>
              <a:gd name="T32" fmla="+- 0 12225 11722"/>
              <a:gd name="T33" fmla="*/ T32 w 1763"/>
              <a:gd name="T34" fmla="+- 0 6085 6078"/>
              <a:gd name="T35" fmla="*/ 6085 h 1527"/>
              <a:gd name="T36" fmla="+- 0 12295 11722"/>
              <a:gd name="T37" fmla="*/ T36 w 1763"/>
              <a:gd name="T38" fmla="+- 0 6079 6078"/>
              <a:gd name="T39" fmla="*/ 6079 h 1527"/>
              <a:gd name="T40" fmla="+- 0 12529 11722"/>
              <a:gd name="T41" fmla="*/ T40 w 1763"/>
              <a:gd name="T42" fmla="+- 0 6058 6078"/>
              <a:gd name="T43" fmla="*/ 6058 h 1527"/>
              <a:gd name="T44" fmla="+- 0 12782 11722"/>
              <a:gd name="T45" fmla="*/ T44 w 1763"/>
              <a:gd name="T46" fmla="+- 0 6180 6078"/>
              <a:gd name="T47" fmla="*/ 6180 h 1527"/>
              <a:gd name="T48" fmla="+- 0 12981 11722"/>
              <a:gd name="T49" fmla="*/ T48 w 1763"/>
              <a:gd name="T50" fmla="+- 0 6287 6078"/>
              <a:gd name="T51" fmla="*/ 6287 h 1527"/>
              <a:gd name="T52" fmla="+- 0 13135 11722"/>
              <a:gd name="T53" fmla="*/ T52 w 1763"/>
              <a:gd name="T54" fmla="+- 0 6369 6078"/>
              <a:gd name="T55" fmla="*/ 6369 h 1527"/>
              <a:gd name="T56" fmla="+- 0 13287 11722"/>
              <a:gd name="T57" fmla="*/ T56 w 1763"/>
              <a:gd name="T58" fmla="+- 0 6476 6078"/>
              <a:gd name="T59" fmla="*/ 6476 h 1527"/>
              <a:gd name="T60" fmla="+- 0 13388 11722"/>
              <a:gd name="T61" fmla="*/ T60 w 1763"/>
              <a:gd name="T62" fmla="+- 0 6621 6078"/>
              <a:gd name="T63" fmla="*/ 6621 h 1527"/>
              <a:gd name="T64" fmla="+- 0 13587 11722"/>
              <a:gd name="T65" fmla="*/ T64 w 1763"/>
              <a:gd name="T66" fmla="+- 0 6906 6078"/>
              <a:gd name="T67" fmla="*/ 6906 h 1527"/>
              <a:gd name="T68" fmla="+- 0 13462 11722"/>
              <a:gd name="T69" fmla="*/ T68 w 1763"/>
              <a:gd name="T70" fmla="+- 0 7302 6078"/>
              <a:gd name="T71" fmla="*/ 7302 h 1527"/>
              <a:gd name="T72" fmla="+- 0 13177 11722"/>
              <a:gd name="T73" fmla="*/ T72 w 1763"/>
              <a:gd name="T74" fmla="+- 0 7476 6078"/>
              <a:gd name="T75" fmla="*/ 7476 h 1527"/>
              <a:gd name="T76" fmla="+- 0 13043 11722"/>
              <a:gd name="T77" fmla="*/ T76 w 1763"/>
              <a:gd name="T78" fmla="+- 0 7558 6078"/>
              <a:gd name="T79" fmla="*/ 7558 h 1527"/>
              <a:gd name="T80" fmla="+- 0 12880 11722"/>
              <a:gd name="T81" fmla="*/ T80 w 1763"/>
              <a:gd name="T82" fmla="+- 0 7594 6078"/>
              <a:gd name="T83" fmla="*/ 7594 h 1527"/>
              <a:gd name="T84" fmla="+- 0 12725 11722"/>
              <a:gd name="T85" fmla="*/ T84 w 1763"/>
              <a:gd name="T86" fmla="+- 0 7604 6078"/>
              <a:gd name="T87" fmla="*/ 7604 h 1527"/>
              <a:gd name="T88" fmla="+- 0 12423 11722"/>
              <a:gd name="T89" fmla="*/ T88 w 1763"/>
              <a:gd name="T90" fmla="+- 0 7623 6078"/>
              <a:gd name="T91" fmla="*/ 7623 h 1527"/>
              <a:gd name="T92" fmla="+- 0 12103 11722"/>
              <a:gd name="T93" fmla="*/ T92 w 1763"/>
              <a:gd name="T94" fmla="+- 0 7536 6078"/>
              <a:gd name="T95" fmla="*/ 7536 h 1527"/>
              <a:gd name="T96" fmla="+- 0 11907 11722"/>
              <a:gd name="T97" fmla="*/ T96 w 1763"/>
              <a:gd name="T98" fmla="+- 0 7294 6078"/>
              <a:gd name="T99" fmla="*/ 7294 h 1527"/>
              <a:gd name="T100" fmla="+- 0 11760 11722"/>
              <a:gd name="T101" fmla="*/ T100 w 1763"/>
              <a:gd name="T102" fmla="+- 0 7112 6078"/>
              <a:gd name="T103" fmla="*/ 7112 h 1527"/>
              <a:gd name="T104" fmla="+- 0 11643 11722"/>
              <a:gd name="T105" fmla="*/ T104 w 1763"/>
              <a:gd name="T106" fmla="+- 0 6821 6078"/>
              <a:gd name="T107" fmla="*/ 6821 h 1527"/>
              <a:gd name="T108" fmla="+- 0 11782 11722"/>
              <a:gd name="T109" fmla="*/ T108 w 1763"/>
              <a:gd name="T110" fmla="+- 0 6602 6078"/>
              <a:gd name="T111" fmla="*/ 6602 h 1527"/>
              <a:gd name="T112" fmla="+- 0 11902 11722"/>
              <a:gd name="T113" fmla="*/ T112 w 1763"/>
              <a:gd name="T114" fmla="+- 0 6412 6078"/>
              <a:gd name="T115" fmla="*/ 6412 h 1527"/>
              <a:gd name="T116" fmla="+- 0 12160 11722"/>
              <a:gd name="T117" fmla="*/ T116 w 1763"/>
              <a:gd name="T118" fmla="+- 0 6410 6078"/>
              <a:gd name="T119" fmla="*/ 6410 h 1527"/>
              <a:gd name="T120" fmla="+- 0 12357 11722"/>
              <a:gd name="T121" fmla="*/ T120 w 1763"/>
              <a:gd name="T122" fmla="+- 0 6439 6078"/>
              <a:gd name="T123" fmla="*/ 6439 h 1527"/>
              <a:gd name="T124" fmla="+- 0 12582 11722"/>
              <a:gd name="T125" fmla="*/ T124 w 1763"/>
              <a:gd name="T126" fmla="+- 0 6472 6078"/>
              <a:gd name="T127" fmla="*/ 6472 h 1527"/>
              <a:gd name="T128" fmla="+- 0 12775 11722"/>
              <a:gd name="T129" fmla="*/ T128 w 1763"/>
              <a:gd name="T130" fmla="+- 0 6567 6078"/>
              <a:gd name="T131" fmla="*/ 6567 h 1527"/>
              <a:gd name="T132" fmla="+- 0 12982 11722"/>
              <a:gd name="T133" fmla="*/ T132 w 1763"/>
              <a:gd name="T134" fmla="+- 0 6656 6078"/>
              <a:gd name="T135" fmla="*/ 6656 h 15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</a:cxnLst>
            <a:rect l="0" t="0" r="r" b="b"/>
            <a:pathLst>
              <a:path w="1763" h="1527" extrusionOk="0">
                <a:moveTo>
                  <a:pt x="126" y="314"/>
                </a:moveTo>
                <a:cubicBezTo>
                  <a:pt x="162" y="272"/>
                  <a:pt x="195" y="229"/>
                  <a:pt x="235" y="188"/>
                </a:cubicBezTo>
                <a:cubicBezTo>
                  <a:pt x="277" y="145"/>
                  <a:pt x="326" y="100"/>
                  <a:pt x="377" y="68"/>
                </a:cubicBezTo>
                <a:cubicBezTo>
                  <a:pt x="437" y="31"/>
                  <a:pt x="503" y="7"/>
                  <a:pt x="573" y="1"/>
                </a:cubicBezTo>
                <a:cubicBezTo>
                  <a:pt x="807" y="-20"/>
                  <a:pt x="1060" y="102"/>
                  <a:pt x="1259" y="209"/>
                </a:cubicBezTo>
                <a:cubicBezTo>
                  <a:pt x="1413" y="291"/>
                  <a:pt x="1565" y="398"/>
                  <a:pt x="1666" y="543"/>
                </a:cubicBezTo>
                <a:cubicBezTo>
                  <a:pt x="1865" y="828"/>
                  <a:pt x="1740" y="1224"/>
                  <a:pt x="1455" y="1398"/>
                </a:cubicBezTo>
                <a:cubicBezTo>
                  <a:pt x="1321" y="1480"/>
                  <a:pt x="1158" y="1516"/>
                  <a:pt x="1003" y="1526"/>
                </a:cubicBezTo>
                <a:cubicBezTo>
                  <a:pt x="701" y="1545"/>
                  <a:pt x="381" y="1458"/>
                  <a:pt x="185" y="1216"/>
                </a:cubicBezTo>
                <a:cubicBezTo>
                  <a:pt x="38" y="1034"/>
                  <a:pt x="-79" y="743"/>
                  <a:pt x="60" y="524"/>
                </a:cubicBezTo>
                <a:cubicBezTo>
                  <a:pt x="180" y="334"/>
                  <a:pt x="438" y="332"/>
                  <a:pt x="635" y="361"/>
                </a:cubicBezTo>
                <a:cubicBezTo>
                  <a:pt x="860" y="394"/>
                  <a:pt x="1053" y="489"/>
                  <a:pt x="1260" y="57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74" name="Comment 1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135064" y="960835"/>
            <a:ext cx="4752975" cy="1347788"/>
          </a:xfrm>
          <a:custGeom>
            <a:avLst/>
            <a:gdLst>
              <a:gd name="T0" fmla="+- 0 8264 3153"/>
              <a:gd name="T1" fmla="*/ T0 w 13201"/>
              <a:gd name="T2" fmla="+- 0 5191 3559"/>
              <a:gd name="T3" fmla="*/ 5191 h 4991"/>
              <a:gd name="T4" fmla="+- 0 8355 3153"/>
              <a:gd name="T5" fmla="*/ T4 w 13201"/>
              <a:gd name="T6" fmla="+- 0 5198 3559"/>
              <a:gd name="T7" fmla="*/ 5198 h 4991"/>
              <a:gd name="T8" fmla="+- 0 8373 3153"/>
              <a:gd name="T9" fmla="*/ T8 w 13201"/>
              <a:gd name="T10" fmla="+- 0 5196 3559"/>
              <a:gd name="T11" fmla="*/ 5196 h 4991"/>
              <a:gd name="T12" fmla="+- 0 8711 3153"/>
              <a:gd name="T13" fmla="*/ T12 w 13201"/>
              <a:gd name="T14" fmla="+- 0 5280 3559"/>
              <a:gd name="T15" fmla="*/ 5280 h 4991"/>
              <a:gd name="T16" fmla="+- 0 8978 3153"/>
              <a:gd name="T17" fmla="*/ T16 w 13201"/>
              <a:gd name="T18" fmla="+- 0 5344 3559"/>
              <a:gd name="T19" fmla="*/ 5344 h 4991"/>
              <a:gd name="T20" fmla="+- 0 9678 3153"/>
              <a:gd name="T21" fmla="*/ T20 w 13201"/>
              <a:gd name="T22" fmla="+- 0 6007 3559"/>
              <a:gd name="T23" fmla="*/ 6007 h 4991"/>
              <a:gd name="T24" fmla="+- 0 10024 3153"/>
              <a:gd name="T25" fmla="*/ T24 w 13201"/>
              <a:gd name="T26" fmla="+- 0 7713 3559"/>
              <a:gd name="T27" fmla="*/ 7713 h 4991"/>
              <a:gd name="T28" fmla="+- 0 9373 3153"/>
              <a:gd name="T29" fmla="*/ T28 w 13201"/>
              <a:gd name="T30" fmla="+- 0 8446 3559"/>
              <a:gd name="T31" fmla="*/ 8446 h 4991"/>
              <a:gd name="T32" fmla="+- 0 7543 3153"/>
              <a:gd name="T33" fmla="*/ T32 w 13201"/>
              <a:gd name="T34" fmla="+- 0 8439 3559"/>
              <a:gd name="T35" fmla="*/ 8439 h 4991"/>
              <a:gd name="T36" fmla="+- 0 5694 3153"/>
              <a:gd name="T37" fmla="*/ T36 w 13201"/>
              <a:gd name="T38" fmla="+- 0 7643 3559"/>
              <a:gd name="T39" fmla="*/ 7643 h 4991"/>
              <a:gd name="T40" fmla="+- 0 5490 3153"/>
              <a:gd name="T41" fmla="*/ T40 w 13201"/>
              <a:gd name="T42" fmla="+- 0 6414 3559"/>
              <a:gd name="T43" fmla="*/ 6414 h 4991"/>
              <a:gd name="T44" fmla="+- 0 6569 3153"/>
              <a:gd name="T45" fmla="*/ T44 w 13201"/>
              <a:gd name="T46" fmla="+- 0 5257 3559"/>
              <a:gd name="T47" fmla="*/ 5257 h 4991"/>
              <a:gd name="T48" fmla="+- 0 9302 3153"/>
              <a:gd name="T49" fmla="*/ T48 w 13201"/>
              <a:gd name="T50" fmla="+- 0 5634 3559"/>
              <a:gd name="T51" fmla="*/ 5634 h 4991"/>
              <a:gd name="T52" fmla="+- 0 16353 3153"/>
              <a:gd name="T53" fmla="*/ T52 w 13201"/>
              <a:gd name="T54" fmla="+- 0 5708 3559"/>
              <a:gd name="T55" fmla="*/ 5708 h 4991"/>
              <a:gd name="T56" fmla="+- 0 15936 3153"/>
              <a:gd name="T57" fmla="*/ T56 w 13201"/>
              <a:gd name="T58" fmla="+- 0 5504 3559"/>
              <a:gd name="T59" fmla="*/ 5504 h 4991"/>
              <a:gd name="T60" fmla="+- 0 15501 3153"/>
              <a:gd name="T61" fmla="*/ T60 w 13201"/>
              <a:gd name="T62" fmla="+- 0 5337 3559"/>
              <a:gd name="T63" fmla="*/ 5337 h 4991"/>
              <a:gd name="T64" fmla="+- 0 14396 3153"/>
              <a:gd name="T65" fmla="*/ T64 w 13201"/>
              <a:gd name="T66" fmla="+- 0 5008 3559"/>
              <a:gd name="T67" fmla="*/ 5008 h 4991"/>
              <a:gd name="T68" fmla="+- 0 13884 3153"/>
              <a:gd name="T69" fmla="*/ T68 w 13201"/>
              <a:gd name="T70" fmla="+- 0 4881 3559"/>
              <a:gd name="T71" fmla="*/ 4881 h 4991"/>
              <a:gd name="T72" fmla="+- 0 12436 3153"/>
              <a:gd name="T73" fmla="*/ T72 w 13201"/>
              <a:gd name="T74" fmla="+- 0 4487 3559"/>
              <a:gd name="T75" fmla="*/ 4487 h 4991"/>
              <a:gd name="T76" fmla="+- 0 11996 3153"/>
              <a:gd name="T77" fmla="*/ T76 w 13201"/>
              <a:gd name="T78" fmla="+- 0 4383 3559"/>
              <a:gd name="T79" fmla="*/ 4383 h 4991"/>
              <a:gd name="T80" fmla="+- 0 11522 3153"/>
              <a:gd name="T81" fmla="*/ T80 w 13201"/>
              <a:gd name="T82" fmla="+- 0 4275 3559"/>
              <a:gd name="T83" fmla="*/ 4275 h 4991"/>
              <a:gd name="T84" fmla="+- 0 10275 3153"/>
              <a:gd name="T85" fmla="*/ T84 w 13201"/>
              <a:gd name="T86" fmla="+- 0 3905 3559"/>
              <a:gd name="T87" fmla="*/ 3905 h 4991"/>
              <a:gd name="T88" fmla="+- 0 8255 3153"/>
              <a:gd name="T89" fmla="*/ T88 w 13201"/>
              <a:gd name="T90" fmla="+- 0 3563 3559"/>
              <a:gd name="T91" fmla="*/ 3563 h 4991"/>
              <a:gd name="T92" fmla="+- 0 5734 3153"/>
              <a:gd name="T93" fmla="*/ T92 w 13201"/>
              <a:gd name="T94" fmla="+- 0 4048 3559"/>
              <a:gd name="T95" fmla="*/ 4048 h 4991"/>
              <a:gd name="T96" fmla="+- 0 4213 3153"/>
              <a:gd name="T97" fmla="*/ T96 w 13201"/>
              <a:gd name="T98" fmla="+- 0 4916 3559"/>
              <a:gd name="T99" fmla="*/ 4916 h 4991"/>
              <a:gd name="T100" fmla="+- 0 3277 3153"/>
              <a:gd name="T101" fmla="*/ T100 w 13201"/>
              <a:gd name="T102" fmla="+- 0 5856 3559"/>
              <a:gd name="T103" fmla="*/ 5856 h 4991"/>
              <a:gd name="T104" fmla="+- 0 3153 3153"/>
              <a:gd name="T105" fmla="*/ T104 w 13201"/>
              <a:gd name="T106" fmla="+- 0 6111 3559"/>
              <a:gd name="T107" fmla="*/ 6111 h 4991"/>
              <a:gd name="T108" fmla="+- 0 3202 3153"/>
              <a:gd name="T109" fmla="*/ T108 w 13201"/>
              <a:gd name="T110" fmla="+- 0 6024 3559"/>
              <a:gd name="T111" fmla="*/ 6024 h 4991"/>
              <a:gd name="T112" fmla="+- 0 3251 3153"/>
              <a:gd name="T113" fmla="*/ T112 w 13201"/>
              <a:gd name="T114" fmla="+- 0 5693 3559"/>
              <a:gd name="T115" fmla="*/ 5693 h 4991"/>
              <a:gd name="T116" fmla="+- 0 3308 3153"/>
              <a:gd name="T117" fmla="*/ T116 w 13201"/>
              <a:gd name="T118" fmla="+- 0 6097 3559"/>
              <a:gd name="T119" fmla="*/ 6097 h 4991"/>
              <a:gd name="T120" fmla="+- 0 3691 3153"/>
              <a:gd name="T121" fmla="*/ T120 w 13201"/>
              <a:gd name="T122" fmla="+- 0 6044 3559"/>
              <a:gd name="T123" fmla="*/ 6044 h 499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13201" h="4991" extrusionOk="0">
                <a:moveTo>
                  <a:pt x="5111" y="1632"/>
                </a:moveTo>
                <a:cubicBezTo>
                  <a:pt x="5141" y="1639"/>
                  <a:pt x="5170" y="1639"/>
                  <a:pt x="5202" y="1639"/>
                </a:cubicBezTo>
                <a:cubicBezTo>
                  <a:pt x="5208" y="1638"/>
                  <a:pt x="5214" y="1638"/>
                  <a:pt x="5220" y="1637"/>
                </a:cubicBezTo>
              </a:path>
              <a:path w="13201" h="4991" extrusionOk="0">
                <a:moveTo>
                  <a:pt x="5558" y="1721"/>
                </a:moveTo>
                <a:cubicBezTo>
                  <a:pt x="5647" y="1742"/>
                  <a:pt x="5737" y="1758"/>
                  <a:pt x="5825" y="1785"/>
                </a:cubicBezTo>
                <a:cubicBezTo>
                  <a:pt x="6142" y="1884"/>
                  <a:pt x="6359" y="2174"/>
                  <a:pt x="6525" y="2448"/>
                </a:cubicBezTo>
                <a:cubicBezTo>
                  <a:pt x="6809" y="2918"/>
                  <a:pt x="6967" y="3608"/>
                  <a:pt x="6871" y="4154"/>
                </a:cubicBezTo>
                <a:cubicBezTo>
                  <a:pt x="6807" y="4520"/>
                  <a:pt x="6567" y="4765"/>
                  <a:pt x="6220" y="4887"/>
                </a:cubicBezTo>
                <a:cubicBezTo>
                  <a:pt x="5650" y="5088"/>
                  <a:pt x="4968" y="4988"/>
                  <a:pt x="4390" y="4880"/>
                </a:cubicBezTo>
                <a:cubicBezTo>
                  <a:pt x="3780" y="4766"/>
                  <a:pt x="2979" y="4562"/>
                  <a:pt x="2541" y="4084"/>
                </a:cubicBezTo>
                <a:cubicBezTo>
                  <a:pt x="2241" y="3757"/>
                  <a:pt x="2235" y="3265"/>
                  <a:pt x="2337" y="2855"/>
                </a:cubicBezTo>
                <a:cubicBezTo>
                  <a:pt x="2476" y="2292"/>
                  <a:pt x="2869" y="1882"/>
                  <a:pt x="3416" y="1698"/>
                </a:cubicBezTo>
                <a:cubicBezTo>
                  <a:pt x="4347" y="1386"/>
                  <a:pt x="5301" y="1670"/>
                  <a:pt x="6149" y="2075"/>
                </a:cubicBezTo>
              </a:path>
              <a:path w="13201" h="4991" extrusionOk="0">
                <a:moveTo>
                  <a:pt x="13200" y="2149"/>
                </a:moveTo>
                <a:cubicBezTo>
                  <a:pt x="13062" y="2078"/>
                  <a:pt x="12924" y="2009"/>
                  <a:pt x="12783" y="1945"/>
                </a:cubicBezTo>
                <a:cubicBezTo>
                  <a:pt x="12641" y="1881"/>
                  <a:pt x="12495" y="1829"/>
                  <a:pt x="12348" y="1778"/>
                </a:cubicBezTo>
              </a:path>
              <a:path w="13201" h="4991" extrusionOk="0">
                <a:moveTo>
                  <a:pt x="11243" y="1449"/>
                </a:moveTo>
                <a:cubicBezTo>
                  <a:pt x="11070" y="1415"/>
                  <a:pt x="10900" y="1373"/>
                  <a:pt x="10731" y="1322"/>
                </a:cubicBezTo>
              </a:path>
              <a:path w="13201" h="4991" extrusionOk="0">
                <a:moveTo>
                  <a:pt x="9283" y="928"/>
                </a:moveTo>
                <a:cubicBezTo>
                  <a:pt x="9136" y="894"/>
                  <a:pt x="8989" y="860"/>
                  <a:pt x="8843" y="824"/>
                </a:cubicBezTo>
                <a:cubicBezTo>
                  <a:pt x="8685" y="786"/>
                  <a:pt x="8528" y="750"/>
                  <a:pt x="8369" y="716"/>
                </a:cubicBezTo>
              </a:path>
              <a:path w="13201" h="4991" extrusionOk="0">
                <a:moveTo>
                  <a:pt x="7122" y="346"/>
                </a:moveTo>
                <a:cubicBezTo>
                  <a:pt x="6465" y="187"/>
                  <a:pt x="5779" y="37"/>
                  <a:pt x="5102" y="4"/>
                </a:cubicBezTo>
                <a:cubicBezTo>
                  <a:pt x="4239" y="-38"/>
                  <a:pt x="3374" y="157"/>
                  <a:pt x="2581" y="489"/>
                </a:cubicBezTo>
                <a:cubicBezTo>
                  <a:pt x="2051" y="711"/>
                  <a:pt x="1518" y="1010"/>
                  <a:pt x="1060" y="1357"/>
                </a:cubicBezTo>
                <a:cubicBezTo>
                  <a:pt x="738" y="1601"/>
                  <a:pt x="344" y="1954"/>
                  <a:pt x="124" y="2297"/>
                </a:cubicBezTo>
                <a:cubicBezTo>
                  <a:pt x="73" y="2376"/>
                  <a:pt x="41" y="2467"/>
                  <a:pt x="0" y="2552"/>
                </a:cubicBezTo>
                <a:cubicBezTo>
                  <a:pt x="9" y="2531"/>
                  <a:pt x="47" y="2471"/>
                  <a:pt x="49" y="2465"/>
                </a:cubicBezTo>
                <a:cubicBezTo>
                  <a:pt x="89" y="2354"/>
                  <a:pt x="89" y="2255"/>
                  <a:pt x="98" y="2134"/>
                </a:cubicBezTo>
                <a:cubicBezTo>
                  <a:pt x="83" y="2263"/>
                  <a:pt x="2" y="2468"/>
                  <a:pt x="155" y="2538"/>
                </a:cubicBezTo>
                <a:cubicBezTo>
                  <a:pt x="247" y="2580"/>
                  <a:pt x="444" y="2502"/>
                  <a:pt x="538" y="248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75" name="Comment 1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813676" y="2403873"/>
            <a:ext cx="906463" cy="563165"/>
          </a:xfrm>
          <a:custGeom>
            <a:avLst/>
            <a:gdLst>
              <a:gd name="T0" fmla="+- 0 22079 21703"/>
              <a:gd name="T1" fmla="*/ T0 w 2519"/>
              <a:gd name="T2" fmla="+- 0 9194 8905"/>
              <a:gd name="T3" fmla="*/ 9194 h 2082"/>
              <a:gd name="T4" fmla="+- 0 22097 21703"/>
              <a:gd name="T5" fmla="*/ T4 w 2519"/>
              <a:gd name="T6" fmla="+- 0 9165 8905"/>
              <a:gd name="T7" fmla="*/ 9165 h 2082"/>
              <a:gd name="T8" fmla="+- 0 22105 21703"/>
              <a:gd name="T9" fmla="*/ T8 w 2519"/>
              <a:gd name="T10" fmla="+- 0 9130 8905"/>
              <a:gd name="T11" fmla="*/ 9130 h 2082"/>
              <a:gd name="T12" fmla="+- 0 22133 21703"/>
              <a:gd name="T13" fmla="*/ T12 w 2519"/>
              <a:gd name="T14" fmla="+- 0 9098 8905"/>
              <a:gd name="T15" fmla="*/ 9098 h 2082"/>
              <a:gd name="T16" fmla="+- 0 22214 21703"/>
              <a:gd name="T17" fmla="*/ T16 w 2519"/>
              <a:gd name="T18" fmla="+- 0 9004 8905"/>
              <a:gd name="T19" fmla="*/ 9004 h 2082"/>
              <a:gd name="T20" fmla="+- 0 22305 21703"/>
              <a:gd name="T21" fmla="*/ T20 w 2519"/>
              <a:gd name="T22" fmla="+- 0 8937 8905"/>
              <a:gd name="T23" fmla="*/ 8937 h 2082"/>
              <a:gd name="T24" fmla="+- 0 22430 21703"/>
              <a:gd name="T25" fmla="*/ T24 w 2519"/>
              <a:gd name="T26" fmla="+- 0 8914 8905"/>
              <a:gd name="T27" fmla="*/ 8914 h 2082"/>
              <a:gd name="T28" fmla="+- 0 22691 21703"/>
              <a:gd name="T29" fmla="*/ T28 w 2519"/>
              <a:gd name="T30" fmla="+- 0 8867 8905"/>
              <a:gd name="T31" fmla="*/ 8867 h 2082"/>
              <a:gd name="T32" fmla="+- 0 22941 21703"/>
              <a:gd name="T33" fmla="*/ T32 w 2519"/>
              <a:gd name="T34" fmla="+- 0 8990 8905"/>
              <a:gd name="T35" fmla="*/ 8990 h 2082"/>
              <a:gd name="T36" fmla="+- 0 23102 21703"/>
              <a:gd name="T37" fmla="*/ T36 w 2519"/>
              <a:gd name="T38" fmla="+- 0 9192 8905"/>
              <a:gd name="T39" fmla="*/ 9192 h 2082"/>
              <a:gd name="T40" fmla="+- 0 23361 21703"/>
              <a:gd name="T41" fmla="*/ T40 w 2519"/>
              <a:gd name="T42" fmla="+- 0 9518 8905"/>
              <a:gd name="T43" fmla="*/ 9518 h 2082"/>
              <a:gd name="T44" fmla="+- 0 23491 21703"/>
              <a:gd name="T45" fmla="*/ T44 w 2519"/>
              <a:gd name="T46" fmla="+- 0 10054 8905"/>
              <a:gd name="T47" fmla="*/ 10054 h 2082"/>
              <a:gd name="T48" fmla="+- 0 23337 21703"/>
              <a:gd name="T49" fmla="*/ T48 w 2519"/>
              <a:gd name="T50" fmla="+- 0 10450 8905"/>
              <a:gd name="T51" fmla="*/ 10450 h 2082"/>
              <a:gd name="T52" fmla="+- 0 23173 21703"/>
              <a:gd name="T53" fmla="*/ T52 w 2519"/>
              <a:gd name="T54" fmla="+- 0 10870 8905"/>
              <a:gd name="T55" fmla="*/ 10870 h 2082"/>
              <a:gd name="T56" fmla="+- 0 22647 21703"/>
              <a:gd name="T57" fmla="*/ T56 w 2519"/>
              <a:gd name="T58" fmla="+- 0 11111 8905"/>
              <a:gd name="T59" fmla="*/ 11111 h 2082"/>
              <a:gd name="T60" fmla="+- 0 22234 21703"/>
              <a:gd name="T61" fmla="*/ T60 w 2519"/>
              <a:gd name="T62" fmla="+- 0 10913 8905"/>
              <a:gd name="T63" fmla="*/ 10913 h 2082"/>
              <a:gd name="T64" fmla="+- 0 21929 21703"/>
              <a:gd name="T65" fmla="*/ T64 w 2519"/>
              <a:gd name="T66" fmla="+- 0 10766 8905"/>
              <a:gd name="T67" fmla="*/ 10766 h 2082"/>
              <a:gd name="T68" fmla="+- 0 21786 21703"/>
              <a:gd name="T69" fmla="*/ T68 w 2519"/>
              <a:gd name="T70" fmla="+- 0 10448 8905"/>
              <a:gd name="T71" fmla="*/ 10448 h 2082"/>
              <a:gd name="T72" fmla="+- 0 21728 21703"/>
              <a:gd name="T73" fmla="*/ T72 w 2519"/>
              <a:gd name="T74" fmla="+- 0 10130 8905"/>
              <a:gd name="T75" fmla="*/ 10130 h 2082"/>
              <a:gd name="T76" fmla="+- 0 21666 21703"/>
              <a:gd name="T77" fmla="*/ T76 w 2519"/>
              <a:gd name="T78" fmla="+- 0 9788 8905"/>
              <a:gd name="T79" fmla="*/ 9788 h 2082"/>
              <a:gd name="T80" fmla="+- 0 21696 21703"/>
              <a:gd name="T81" fmla="*/ T80 w 2519"/>
              <a:gd name="T82" fmla="+- 0 9300 8905"/>
              <a:gd name="T83" fmla="*/ 9300 h 2082"/>
              <a:gd name="T84" fmla="+- 0 21985 21703"/>
              <a:gd name="T85" fmla="*/ T84 w 2519"/>
              <a:gd name="T86" fmla="+- 0 9057 8905"/>
              <a:gd name="T87" fmla="*/ 9057 h 2082"/>
              <a:gd name="T88" fmla="+- 0 22134 21703"/>
              <a:gd name="T89" fmla="*/ T88 w 2519"/>
              <a:gd name="T90" fmla="+- 0 8932 8905"/>
              <a:gd name="T91" fmla="*/ 8932 h 2082"/>
              <a:gd name="T92" fmla="+- 0 22332 21703"/>
              <a:gd name="T93" fmla="*/ T92 w 2519"/>
              <a:gd name="T94" fmla="+- 0 8918 8905"/>
              <a:gd name="T95" fmla="*/ 8918 h 2082"/>
              <a:gd name="T96" fmla="+- 0 22516 21703"/>
              <a:gd name="T97" fmla="*/ T96 w 2519"/>
              <a:gd name="T98" fmla="+- 0 8951 8905"/>
              <a:gd name="T99" fmla="*/ 8951 h 2082"/>
              <a:gd name="T100" fmla="+- 0 22920 21703"/>
              <a:gd name="T101" fmla="*/ T100 w 2519"/>
              <a:gd name="T102" fmla="+- 0 9024 8905"/>
              <a:gd name="T103" fmla="*/ 9024 h 2082"/>
              <a:gd name="T104" fmla="+- 0 23326 21703"/>
              <a:gd name="T105" fmla="*/ T104 w 2519"/>
              <a:gd name="T106" fmla="+- 0 9266 8905"/>
              <a:gd name="T107" fmla="*/ 9266 h 2082"/>
              <a:gd name="T108" fmla="+- 0 23640 21703"/>
              <a:gd name="T109" fmla="*/ T108 w 2519"/>
              <a:gd name="T110" fmla="+- 0 9519 8905"/>
              <a:gd name="T111" fmla="*/ 9519 h 2082"/>
              <a:gd name="T112" fmla="+- 0 23875 21703"/>
              <a:gd name="T113" fmla="*/ T112 w 2519"/>
              <a:gd name="T114" fmla="+- 0 9709 8905"/>
              <a:gd name="T115" fmla="*/ 9709 h 2082"/>
              <a:gd name="T116" fmla="+- 0 24040 21703"/>
              <a:gd name="T117" fmla="*/ T116 w 2519"/>
              <a:gd name="T118" fmla="+- 0 9926 8905"/>
              <a:gd name="T119" fmla="*/ 9926 h 2082"/>
              <a:gd name="T120" fmla="+- 0 24221 21703"/>
              <a:gd name="T121" fmla="*/ T120 w 2519"/>
              <a:gd name="T122" fmla="+- 0 10163 8905"/>
              <a:gd name="T123" fmla="*/ 10163 h 208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2519" h="2082" extrusionOk="0">
                <a:moveTo>
                  <a:pt x="376" y="289"/>
                </a:moveTo>
                <a:cubicBezTo>
                  <a:pt x="394" y="260"/>
                  <a:pt x="402" y="225"/>
                  <a:pt x="430" y="193"/>
                </a:cubicBezTo>
                <a:cubicBezTo>
                  <a:pt x="511" y="99"/>
                  <a:pt x="602" y="32"/>
                  <a:pt x="727" y="9"/>
                </a:cubicBezTo>
                <a:cubicBezTo>
                  <a:pt x="988" y="-38"/>
                  <a:pt x="1238" y="85"/>
                  <a:pt x="1399" y="287"/>
                </a:cubicBezTo>
                <a:cubicBezTo>
                  <a:pt x="1658" y="613"/>
                  <a:pt x="1788" y="1149"/>
                  <a:pt x="1634" y="1545"/>
                </a:cubicBezTo>
                <a:cubicBezTo>
                  <a:pt x="1470" y="1965"/>
                  <a:pt x="944" y="2206"/>
                  <a:pt x="531" y="2008"/>
                </a:cubicBezTo>
                <a:cubicBezTo>
                  <a:pt x="226" y="1861"/>
                  <a:pt x="83" y="1543"/>
                  <a:pt x="25" y="1225"/>
                </a:cubicBezTo>
                <a:cubicBezTo>
                  <a:pt x="-37" y="883"/>
                  <a:pt x="-7" y="395"/>
                  <a:pt x="282" y="152"/>
                </a:cubicBezTo>
                <a:cubicBezTo>
                  <a:pt x="431" y="27"/>
                  <a:pt x="629" y="13"/>
                  <a:pt x="813" y="46"/>
                </a:cubicBezTo>
                <a:cubicBezTo>
                  <a:pt x="1217" y="119"/>
                  <a:pt x="1623" y="361"/>
                  <a:pt x="1937" y="614"/>
                </a:cubicBezTo>
                <a:cubicBezTo>
                  <a:pt x="2172" y="804"/>
                  <a:pt x="2337" y="1021"/>
                  <a:pt x="2518" y="125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76" name="Comment 2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992314" y="4362450"/>
            <a:ext cx="2994025" cy="85725"/>
          </a:xfrm>
          <a:custGeom>
            <a:avLst/>
            <a:gdLst>
              <a:gd name="T0" fmla="+- 0 5533 5533"/>
              <a:gd name="T1" fmla="*/ T0 w 8316"/>
              <a:gd name="T2" fmla="+- 0 16374 16158"/>
              <a:gd name="T3" fmla="*/ 16374 h 317"/>
              <a:gd name="T4" fmla="+- 0 5543 5533"/>
              <a:gd name="T5" fmla="*/ T4 w 8316"/>
              <a:gd name="T6" fmla="+- 0 16378 16158"/>
              <a:gd name="T7" fmla="*/ 16378 h 317"/>
              <a:gd name="T8" fmla="+- 0 5537 5533"/>
              <a:gd name="T9" fmla="*/ T8 w 8316"/>
              <a:gd name="T10" fmla="+- 0 16401 16158"/>
              <a:gd name="T11" fmla="*/ 16401 h 317"/>
              <a:gd name="T12" fmla="+- 0 5567 5533"/>
              <a:gd name="T13" fmla="*/ T12 w 8316"/>
              <a:gd name="T14" fmla="+- 0 16412 16158"/>
              <a:gd name="T15" fmla="*/ 16412 h 317"/>
              <a:gd name="T16" fmla="+- 0 5812 5533"/>
              <a:gd name="T17" fmla="*/ T16 w 8316"/>
              <a:gd name="T18" fmla="+- 0 16502 16158"/>
              <a:gd name="T19" fmla="*/ 16502 h 317"/>
              <a:gd name="T20" fmla="+- 0 6059 5533"/>
              <a:gd name="T21" fmla="*/ T20 w 8316"/>
              <a:gd name="T22" fmla="+- 0 16470 16158"/>
              <a:gd name="T23" fmla="*/ 16470 h 317"/>
              <a:gd name="T24" fmla="+- 0 6308 5533"/>
              <a:gd name="T25" fmla="*/ T24 w 8316"/>
              <a:gd name="T26" fmla="+- 0 16424 16158"/>
              <a:gd name="T27" fmla="*/ 16424 h 317"/>
              <a:gd name="T28" fmla="+- 0 6690 5533"/>
              <a:gd name="T29" fmla="*/ T28 w 8316"/>
              <a:gd name="T30" fmla="+- 0 16354 16158"/>
              <a:gd name="T31" fmla="*/ 16354 h 317"/>
              <a:gd name="T32" fmla="+- 0 7088 5533"/>
              <a:gd name="T33" fmla="*/ T32 w 8316"/>
              <a:gd name="T34" fmla="+- 0 16268 16158"/>
              <a:gd name="T35" fmla="*/ 16268 h 317"/>
              <a:gd name="T36" fmla="+- 0 7475 5533"/>
              <a:gd name="T37" fmla="*/ T36 w 8316"/>
              <a:gd name="T38" fmla="+- 0 16237 16158"/>
              <a:gd name="T39" fmla="*/ 16237 h 317"/>
              <a:gd name="T40" fmla="+- 0 7948 5533"/>
              <a:gd name="T41" fmla="*/ T40 w 8316"/>
              <a:gd name="T42" fmla="+- 0 16200 16158"/>
              <a:gd name="T43" fmla="*/ 16200 h 317"/>
              <a:gd name="T44" fmla="+- 0 8399 5533"/>
              <a:gd name="T45" fmla="*/ T44 w 8316"/>
              <a:gd name="T46" fmla="+- 0 16333 16158"/>
              <a:gd name="T47" fmla="*/ 16333 h 317"/>
              <a:gd name="T48" fmla="+- 0 8877 5533"/>
              <a:gd name="T49" fmla="*/ T48 w 8316"/>
              <a:gd name="T50" fmla="+- 0 16272 16158"/>
              <a:gd name="T51" fmla="*/ 16272 h 317"/>
              <a:gd name="T52" fmla="+- 0 9267 5533"/>
              <a:gd name="T53" fmla="*/ T52 w 8316"/>
              <a:gd name="T54" fmla="+- 0 16222 16158"/>
              <a:gd name="T55" fmla="*/ 16222 h 317"/>
              <a:gd name="T56" fmla="+- 0 9670 5533"/>
              <a:gd name="T57" fmla="*/ T56 w 8316"/>
              <a:gd name="T58" fmla="+- 0 16176 16158"/>
              <a:gd name="T59" fmla="*/ 16176 h 317"/>
              <a:gd name="T60" fmla="+- 0 10063 5533"/>
              <a:gd name="T61" fmla="*/ T60 w 8316"/>
              <a:gd name="T62" fmla="+- 0 16160 16158"/>
              <a:gd name="T63" fmla="*/ 16160 h 317"/>
              <a:gd name="T64" fmla="+- 0 10557 5533"/>
              <a:gd name="T65" fmla="*/ T64 w 8316"/>
              <a:gd name="T66" fmla="+- 0 16140 16158"/>
              <a:gd name="T67" fmla="*/ 16140 h 317"/>
              <a:gd name="T68" fmla="+- 0 11051 5533"/>
              <a:gd name="T69" fmla="*/ T68 w 8316"/>
              <a:gd name="T70" fmla="+- 0 16192 16158"/>
              <a:gd name="T71" fmla="*/ 16192 h 317"/>
              <a:gd name="T72" fmla="+- 0 11546 5533"/>
              <a:gd name="T73" fmla="*/ T72 w 8316"/>
              <a:gd name="T74" fmla="+- 0 16174 16158"/>
              <a:gd name="T75" fmla="*/ 16174 h 317"/>
              <a:gd name="T76" fmla="+- 0 11943 5533"/>
              <a:gd name="T77" fmla="*/ T76 w 8316"/>
              <a:gd name="T78" fmla="+- 0 16160 16158"/>
              <a:gd name="T79" fmla="*/ 16160 h 317"/>
              <a:gd name="T80" fmla="+- 0 12344 5533"/>
              <a:gd name="T81" fmla="*/ T80 w 8316"/>
              <a:gd name="T82" fmla="+- 0 16177 16158"/>
              <a:gd name="T83" fmla="*/ 16177 h 317"/>
              <a:gd name="T84" fmla="+- 0 12741 5533"/>
              <a:gd name="T85" fmla="*/ T84 w 8316"/>
              <a:gd name="T86" fmla="+- 0 16180 16158"/>
              <a:gd name="T87" fmla="*/ 16180 h 317"/>
              <a:gd name="T88" fmla="+- 0 13112 5533"/>
              <a:gd name="T89" fmla="*/ T88 w 8316"/>
              <a:gd name="T90" fmla="+- 0 16183 16158"/>
              <a:gd name="T91" fmla="*/ 16183 h 317"/>
              <a:gd name="T92" fmla="+- 0 13481 5533"/>
              <a:gd name="T93" fmla="*/ T92 w 8316"/>
              <a:gd name="T94" fmla="+- 0 16243 16158"/>
              <a:gd name="T95" fmla="*/ 16243 h 317"/>
              <a:gd name="T96" fmla="+- 0 13848 5533"/>
              <a:gd name="T97" fmla="*/ T96 w 8316"/>
              <a:gd name="T98" fmla="+- 0 16289 16158"/>
              <a:gd name="T99" fmla="*/ 16289 h 31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8316" h="317" extrusionOk="0">
                <a:moveTo>
                  <a:pt x="0" y="216"/>
                </a:moveTo>
                <a:cubicBezTo>
                  <a:pt x="10" y="220"/>
                  <a:pt x="4" y="243"/>
                  <a:pt x="34" y="254"/>
                </a:cubicBezTo>
                <a:cubicBezTo>
                  <a:pt x="279" y="344"/>
                  <a:pt x="526" y="312"/>
                  <a:pt x="775" y="266"/>
                </a:cubicBezTo>
                <a:cubicBezTo>
                  <a:pt x="1157" y="196"/>
                  <a:pt x="1555" y="110"/>
                  <a:pt x="1942" y="79"/>
                </a:cubicBezTo>
                <a:cubicBezTo>
                  <a:pt x="2415" y="42"/>
                  <a:pt x="2866" y="175"/>
                  <a:pt x="3344" y="114"/>
                </a:cubicBezTo>
                <a:cubicBezTo>
                  <a:pt x="3734" y="64"/>
                  <a:pt x="4137" y="18"/>
                  <a:pt x="4530" y="2"/>
                </a:cubicBezTo>
                <a:cubicBezTo>
                  <a:pt x="5024" y="-18"/>
                  <a:pt x="5518" y="34"/>
                  <a:pt x="6013" y="16"/>
                </a:cubicBezTo>
                <a:cubicBezTo>
                  <a:pt x="6410" y="2"/>
                  <a:pt x="6811" y="19"/>
                  <a:pt x="7208" y="22"/>
                </a:cubicBezTo>
                <a:cubicBezTo>
                  <a:pt x="7579" y="25"/>
                  <a:pt x="7948" y="85"/>
                  <a:pt x="8315" y="131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7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2" grpId="1"/>
      <p:bldP spid="25" grpId="0" animBg="1"/>
      <p:bldP spid="31" grpId="0"/>
      <p:bldP spid="34" grpId="0" animBg="1"/>
      <p:bldP spid="35" grpId="0" animBg="1"/>
      <p:bldP spid="10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073093"/>
          </a:xfrm>
        </p:spPr>
        <p:txBody>
          <a:bodyPr>
            <a:noAutofit/>
          </a:bodyPr>
          <a:lstStyle/>
          <a:p>
            <a:r>
              <a:rPr lang="en-US" dirty="0" smtClean="0"/>
              <a:t>Authentication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3430" y="1387928"/>
            <a:ext cx="429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6277430" y="1632863"/>
            <a:ext cx="2409371" cy="189592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petitions.gov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100000" l="1329" r="99591">
                        <a14:backgroundMark x1="44479" y1="85742" x2="44479" y2="85742"/>
                      </a14:backgroundRemoval>
                    </a14:imgEffect>
                  </a14:imgLayer>
                </a14:imgProps>
              </a:ext>
            </a:extLst>
          </a:blip>
          <a:srcRect b="23699"/>
          <a:stretch/>
        </p:blipFill>
        <p:spPr>
          <a:xfrm>
            <a:off x="457200" y="1401861"/>
            <a:ext cx="3935224" cy="23578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" b="89916" l="3704" r="39583"/>
                    </a14:imgEffect>
                  </a14:imgLayer>
                </a14:imgProps>
              </a:ext>
            </a:extLst>
          </a:blip>
          <a:srcRect r="61133"/>
          <a:stretch/>
        </p:blipFill>
        <p:spPr>
          <a:xfrm rot="948248">
            <a:off x="1474436" y="2445462"/>
            <a:ext cx="628239" cy="66788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116667" y="2676076"/>
            <a:ext cx="4160762" cy="27215"/>
          </a:xfrm>
          <a:prstGeom prst="straightConnector1">
            <a:avLst/>
          </a:prstGeom>
          <a:ln w="57150" cmpd="sng">
            <a:solidFill>
              <a:srgbClr val="FF6600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28572" y="2800649"/>
            <a:ext cx="180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Insecure Channel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3514" y="3777873"/>
            <a:ext cx="7876525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How does TJ know he’s really talking to </a:t>
            </a:r>
            <a:r>
              <a:rPr lang="en-US" sz="2400" dirty="0" err="1" smtClean="0"/>
              <a:t>petitions.gov</a:t>
            </a:r>
            <a:r>
              <a:rPr lang="en-US" sz="2400" dirty="0" smtClean="0"/>
              <a:t>?</a:t>
            </a:r>
          </a:p>
          <a:p>
            <a:pPr algn="ctr"/>
            <a:r>
              <a:rPr lang="en-US" sz="2400" dirty="0" smtClean="0"/>
              <a:t>How can he establish a secure channel to transmit password?</a:t>
            </a:r>
            <a:endParaRPr lang="en-US" sz="2400" dirty="0"/>
          </a:p>
        </p:txBody>
      </p:sp>
      <p:sp>
        <p:nvSpPr>
          <p:cNvPr id="46082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223001" y="4070747"/>
            <a:ext cx="1687513" cy="85725"/>
          </a:xfrm>
          <a:custGeom>
            <a:avLst/>
            <a:gdLst>
              <a:gd name="T0" fmla="+- 0 17288 17288"/>
              <a:gd name="T1" fmla="*/ T0 w 4686"/>
              <a:gd name="T2" fmla="+- 0 15076 15076"/>
              <a:gd name="T3" fmla="*/ 15076 h 318"/>
              <a:gd name="T4" fmla="+- 0 17445 17288"/>
              <a:gd name="T5" fmla="*/ T4 w 4686"/>
              <a:gd name="T6" fmla="+- 0 15104 15076"/>
              <a:gd name="T7" fmla="*/ 15104 h 318"/>
              <a:gd name="T8" fmla="+- 0 17593 17288"/>
              <a:gd name="T9" fmla="*/ T8 w 4686"/>
              <a:gd name="T10" fmla="+- 0 15082 15076"/>
              <a:gd name="T11" fmla="*/ 15082 h 318"/>
              <a:gd name="T12" fmla="+- 0 17754 17288"/>
              <a:gd name="T13" fmla="*/ T12 w 4686"/>
              <a:gd name="T14" fmla="+- 0 15088 15076"/>
              <a:gd name="T15" fmla="*/ 15088 h 318"/>
              <a:gd name="T16" fmla="+- 0 18036 17288"/>
              <a:gd name="T17" fmla="*/ T16 w 4686"/>
              <a:gd name="T18" fmla="+- 0 15098 15076"/>
              <a:gd name="T19" fmla="*/ 15098 h 318"/>
              <a:gd name="T20" fmla="+- 0 18314 17288"/>
              <a:gd name="T21" fmla="*/ T20 w 4686"/>
              <a:gd name="T22" fmla="+- 0 15163 15076"/>
              <a:gd name="T23" fmla="*/ 15163 h 318"/>
              <a:gd name="T24" fmla="+- 0 18595 17288"/>
              <a:gd name="T25" fmla="*/ T24 w 4686"/>
              <a:gd name="T26" fmla="+- 0 15187 15076"/>
              <a:gd name="T27" fmla="*/ 15187 h 318"/>
              <a:gd name="T28" fmla="+- 0 18964 17288"/>
              <a:gd name="T29" fmla="*/ T28 w 4686"/>
              <a:gd name="T30" fmla="+- 0 15219 15076"/>
              <a:gd name="T31" fmla="*/ 15219 h 318"/>
              <a:gd name="T32" fmla="+- 0 19325 17288"/>
              <a:gd name="T33" fmla="*/ T32 w 4686"/>
              <a:gd name="T34" fmla="+- 0 15275 15076"/>
              <a:gd name="T35" fmla="*/ 15275 h 318"/>
              <a:gd name="T36" fmla="+- 0 19692 17288"/>
              <a:gd name="T37" fmla="*/ T36 w 4686"/>
              <a:gd name="T38" fmla="+- 0 15320 15076"/>
              <a:gd name="T39" fmla="*/ 15320 h 318"/>
              <a:gd name="T40" fmla="+- 0 19958 17288"/>
              <a:gd name="T41" fmla="*/ T40 w 4686"/>
              <a:gd name="T42" fmla="+- 0 15353 15076"/>
              <a:gd name="T43" fmla="*/ 15353 h 318"/>
              <a:gd name="T44" fmla="+- 0 20203 17288"/>
              <a:gd name="T45" fmla="*/ T44 w 4686"/>
              <a:gd name="T46" fmla="+- 0 15304 15076"/>
              <a:gd name="T47" fmla="*/ 15304 h 318"/>
              <a:gd name="T48" fmla="+- 0 20466 17288"/>
              <a:gd name="T49" fmla="*/ T48 w 4686"/>
              <a:gd name="T50" fmla="+- 0 15280 15076"/>
              <a:gd name="T51" fmla="*/ 15280 h 318"/>
              <a:gd name="T52" fmla="+- 0 20876 17288"/>
              <a:gd name="T53" fmla="*/ T52 w 4686"/>
              <a:gd name="T54" fmla="+- 0 15243 15076"/>
              <a:gd name="T55" fmla="*/ 15243 h 318"/>
              <a:gd name="T56" fmla="+- 0 21306 17288"/>
              <a:gd name="T57" fmla="*/ T56 w 4686"/>
              <a:gd name="T58" fmla="+- 0 15314 15076"/>
              <a:gd name="T59" fmla="*/ 15314 h 318"/>
              <a:gd name="T60" fmla="+- 0 21717 17288"/>
              <a:gd name="T61" fmla="*/ T60 w 4686"/>
              <a:gd name="T62" fmla="+- 0 15338 15076"/>
              <a:gd name="T63" fmla="*/ 15338 h 318"/>
              <a:gd name="T64" fmla="+- 0 21817 17288"/>
              <a:gd name="T65" fmla="*/ T64 w 4686"/>
              <a:gd name="T66" fmla="+- 0 15344 15076"/>
              <a:gd name="T67" fmla="*/ 15344 h 318"/>
              <a:gd name="T68" fmla="+- 0 21879 17288"/>
              <a:gd name="T69" fmla="*/ T68 w 4686"/>
              <a:gd name="T70" fmla="+- 0 15365 15076"/>
              <a:gd name="T71" fmla="*/ 15365 h 318"/>
              <a:gd name="T72" fmla="+- 0 21973 17288"/>
              <a:gd name="T73" fmla="*/ T72 w 4686"/>
              <a:gd name="T74" fmla="+- 0 15393 15076"/>
              <a:gd name="T75" fmla="*/ 15393 h 31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</a:cxnLst>
            <a:rect l="0" t="0" r="r" b="b"/>
            <a:pathLst>
              <a:path w="4686" h="318" extrusionOk="0">
                <a:moveTo>
                  <a:pt x="0" y="0"/>
                </a:moveTo>
                <a:cubicBezTo>
                  <a:pt x="157" y="28"/>
                  <a:pt x="305" y="6"/>
                  <a:pt x="466" y="12"/>
                </a:cubicBezTo>
                <a:cubicBezTo>
                  <a:pt x="748" y="22"/>
                  <a:pt x="1026" y="87"/>
                  <a:pt x="1307" y="111"/>
                </a:cubicBezTo>
                <a:cubicBezTo>
                  <a:pt x="1676" y="143"/>
                  <a:pt x="2037" y="199"/>
                  <a:pt x="2404" y="244"/>
                </a:cubicBezTo>
                <a:cubicBezTo>
                  <a:pt x="2670" y="277"/>
                  <a:pt x="2915" y="228"/>
                  <a:pt x="3178" y="204"/>
                </a:cubicBezTo>
                <a:cubicBezTo>
                  <a:pt x="3588" y="167"/>
                  <a:pt x="4018" y="238"/>
                  <a:pt x="4429" y="262"/>
                </a:cubicBezTo>
                <a:cubicBezTo>
                  <a:pt x="4529" y="268"/>
                  <a:pt x="4591" y="289"/>
                  <a:pt x="4685" y="31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3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716338" y="4326731"/>
            <a:ext cx="1693862" cy="48816"/>
          </a:xfrm>
          <a:custGeom>
            <a:avLst/>
            <a:gdLst>
              <a:gd name="T0" fmla="+- 0 10321 10321"/>
              <a:gd name="T1" fmla="*/ T0 w 4706"/>
              <a:gd name="T2" fmla="+- 0 16103 16025"/>
              <a:gd name="T3" fmla="*/ 16103 h 181"/>
              <a:gd name="T4" fmla="+- 0 10358 10321"/>
              <a:gd name="T5" fmla="*/ T4 w 4706"/>
              <a:gd name="T6" fmla="+- 0 16074 16025"/>
              <a:gd name="T7" fmla="*/ 16074 h 181"/>
              <a:gd name="T8" fmla="+- 0 10354 10321"/>
              <a:gd name="T9" fmla="*/ T8 w 4706"/>
              <a:gd name="T10" fmla="+- 0 16061 16025"/>
              <a:gd name="T11" fmla="*/ 16061 h 181"/>
              <a:gd name="T12" fmla="+- 0 10408 10321"/>
              <a:gd name="T13" fmla="*/ T12 w 4706"/>
              <a:gd name="T14" fmla="+- 0 16045 16025"/>
              <a:gd name="T15" fmla="*/ 16045 h 181"/>
              <a:gd name="T16" fmla="+- 0 10434 10321"/>
              <a:gd name="T17" fmla="*/ T16 w 4706"/>
              <a:gd name="T18" fmla="+- 0 16037 16025"/>
              <a:gd name="T19" fmla="*/ 16037 h 181"/>
              <a:gd name="T20" fmla="+- 0 10459 10321"/>
              <a:gd name="T21" fmla="*/ T20 w 4706"/>
              <a:gd name="T22" fmla="+- 0 16033 16025"/>
              <a:gd name="T23" fmla="*/ 16033 h 181"/>
              <a:gd name="T24" fmla="+- 0 10487 10321"/>
              <a:gd name="T25" fmla="*/ T24 w 4706"/>
              <a:gd name="T26" fmla="+- 0 16030 16025"/>
              <a:gd name="T27" fmla="*/ 16030 h 181"/>
              <a:gd name="T28" fmla="+- 0 10561 10321"/>
              <a:gd name="T29" fmla="*/ T28 w 4706"/>
              <a:gd name="T30" fmla="+- 0 16021 16025"/>
              <a:gd name="T31" fmla="*/ 16021 h 181"/>
              <a:gd name="T32" fmla="+- 0 10630 10321"/>
              <a:gd name="T33" fmla="*/ T32 w 4706"/>
              <a:gd name="T34" fmla="+- 0 16028 16025"/>
              <a:gd name="T35" fmla="*/ 16028 h 181"/>
              <a:gd name="T36" fmla="+- 0 10704 10321"/>
              <a:gd name="T37" fmla="*/ T36 w 4706"/>
              <a:gd name="T38" fmla="+- 0 16036 16025"/>
              <a:gd name="T39" fmla="*/ 16036 h 181"/>
              <a:gd name="T40" fmla="+- 0 11152 10321"/>
              <a:gd name="T41" fmla="*/ T40 w 4706"/>
              <a:gd name="T42" fmla="+- 0 16086 16025"/>
              <a:gd name="T43" fmla="*/ 16086 h 181"/>
              <a:gd name="T44" fmla="+- 0 11601 10321"/>
              <a:gd name="T45" fmla="*/ T44 w 4706"/>
              <a:gd name="T46" fmla="+- 0 16126 16025"/>
              <a:gd name="T47" fmla="*/ 16126 h 181"/>
              <a:gd name="T48" fmla="+- 0 12053 10321"/>
              <a:gd name="T49" fmla="*/ T48 w 4706"/>
              <a:gd name="T50" fmla="+- 0 16121 16025"/>
              <a:gd name="T51" fmla="*/ 16121 h 181"/>
              <a:gd name="T52" fmla="+- 0 12510 10321"/>
              <a:gd name="T53" fmla="*/ T52 w 4706"/>
              <a:gd name="T54" fmla="+- 0 16116 16025"/>
              <a:gd name="T55" fmla="*/ 16116 h 181"/>
              <a:gd name="T56" fmla="+- 0 12964 10321"/>
              <a:gd name="T57" fmla="*/ T56 w 4706"/>
              <a:gd name="T58" fmla="+- 0 16056 16025"/>
              <a:gd name="T59" fmla="*/ 16056 h 181"/>
              <a:gd name="T60" fmla="+- 0 13422 10321"/>
              <a:gd name="T61" fmla="*/ T60 w 4706"/>
              <a:gd name="T62" fmla="+- 0 16077 16025"/>
              <a:gd name="T63" fmla="*/ 16077 h 181"/>
              <a:gd name="T64" fmla="+- 0 13695 10321"/>
              <a:gd name="T65" fmla="*/ T64 w 4706"/>
              <a:gd name="T66" fmla="+- 0 16090 16025"/>
              <a:gd name="T67" fmla="*/ 16090 h 181"/>
              <a:gd name="T68" fmla="+- 0 13966 10321"/>
              <a:gd name="T69" fmla="*/ T68 w 4706"/>
              <a:gd name="T70" fmla="+- 0 16114 16025"/>
              <a:gd name="T71" fmla="*/ 16114 h 181"/>
              <a:gd name="T72" fmla="+- 0 14239 10321"/>
              <a:gd name="T73" fmla="*/ T72 w 4706"/>
              <a:gd name="T74" fmla="+- 0 16119 16025"/>
              <a:gd name="T75" fmla="*/ 16119 h 181"/>
              <a:gd name="T76" fmla="+- 0 14443 10321"/>
              <a:gd name="T77" fmla="*/ T76 w 4706"/>
              <a:gd name="T78" fmla="+- 0 16123 16025"/>
              <a:gd name="T79" fmla="*/ 16123 h 181"/>
              <a:gd name="T80" fmla="+- 0 14751 10321"/>
              <a:gd name="T81" fmla="*/ T80 w 4706"/>
              <a:gd name="T82" fmla="+- 0 16069 16025"/>
              <a:gd name="T83" fmla="*/ 16069 h 181"/>
              <a:gd name="T84" fmla="+- 0 14944 10321"/>
              <a:gd name="T85" fmla="*/ T84 w 4706"/>
              <a:gd name="T86" fmla="+- 0 16142 16025"/>
              <a:gd name="T87" fmla="*/ 16142 h 181"/>
              <a:gd name="T88" fmla="+- 0 14983 10321"/>
              <a:gd name="T89" fmla="*/ T88 w 4706"/>
              <a:gd name="T90" fmla="+- 0 16157 16025"/>
              <a:gd name="T91" fmla="*/ 16157 h 181"/>
              <a:gd name="T92" fmla="+- 0 14995 10321"/>
              <a:gd name="T93" fmla="*/ T92 w 4706"/>
              <a:gd name="T94" fmla="+- 0 16182 16025"/>
              <a:gd name="T95" fmla="*/ 16182 h 181"/>
              <a:gd name="T96" fmla="+- 0 15026 10321"/>
              <a:gd name="T97" fmla="*/ T96 w 4706"/>
              <a:gd name="T98" fmla="+- 0 16205 16025"/>
              <a:gd name="T99" fmla="*/ 16205 h 18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4706" h="181" extrusionOk="0">
                <a:moveTo>
                  <a:pt x="0" y="78"/>
                </a:moveTo>
                <a:cubicBezTo>
                  <a:pt x="37" y="49"/>
                  <a:pt x="33" y="36"/>
                  <a:pt x="87" y="20"/>
                </a:cubicBezTo>
                <a:cubicBezTo>
                  <a:pt x="113" y="12"/>
                  <a:pt x="138" y="8"/>
                  <a:pt x="166" y="5"/>
                </a:cubicBezTo>
                <a:cubicBezTo>
                  <a:pt x="240" y="-4"/>
                  <a:pt x="309" y="3"/>
                  <a:pt x="383" y="11"/>
                </a:cubicBezTo>
                <a:cubicBezTo>
                  <a:pt x="831" y="61"/>
                  <a:pt x="1280" y="101"/>
                  <a:pt x="1732" y="96"/>
                </a:cubicBezTo>
                <a:cubicBezTo>
                  <a:pt x="2189" y="91"/>
                  <a:pt x="2643" y="31"/>
                  <a:pt x="3101" y="52"/>
                </a:cubicBezTo>
                <a:cubicBezTo>
                  <a:pt x="3374" y="65"/>
                  <a:pt x="3645" y="89"/>
                  <a:pt x="3918" y="94"/>
                </a:cubicBezTo>
                <a:cubicBezTo>
                  <a:pt x="4122" y="98"/>
                  <a:pt x="4430" y="44"/>
                  <a:pt x="4623" y="117"/>
                </a:cubicBezTo>
                <a:cubicBezTo>
                  <a:pt x="4662" y="132"/>
                  <a:pt x="4674" y="157"/>
                  <a:pt x="4705" y="18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56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073093"/>
          </a:xfrm>
        </p:spPr>
        <p:txBody>
          <a:bodyPr>
            <a:noAutofit/>
          </a:bodyPr>
          <a:lstStyle/>
          <a:p>
            <a:r>
              <a:rPr lang="en-US" dirty="0" smtClean="0"/>
              <a:t>Simple Login Protocol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3430" y="1056233"/>
            <a:ext cx="429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6277430" y="1301168"/>
            <a:ext cx="2409371" cy="189592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petitions.gov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100000" l="1329" r="99591">
                        <a14:backgroundMark x1="44479" y1="85742" x2="44479" y2="85742"/>
                      </a14:backgroundRemoval>
                    </a14:imgEffect>
                  </a14:imgLayer>
                </a14:imgProps>
              </a:ext>
            </a:extLst>
          </a:blip>
          <a:srcRect b="23699"/>
          <a:stretch/>
        </p:blipFill>
        <p:spPr>
          <a:xfrm>
            <a:off x="457200" y="1070166"/>
            <a:ext cx="3935224" cy="23578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" b="89916" l="3704" r="39583"/>
                    </a14:imgEffect>
                  </a14:imgLayer>
                </a14:imgProps>
              </a:ext>
            </a:extLst>
          </a:blip>
          <a:srcRect r="61133"/>
          <a:stretch/>
        </p:blipFill>
        <p:spPr>
          <a:xfrm rot="948248">
            <a:off x="1474436" y="2113767"/>
            <a:ext cx="628239" cy="66788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116667" y="2344381"/>
            <a:ext cx="4160762" cy="27215"/>
          </a:xfrm>
          <a:prstGeom prst="straightConnector1">
            <a:avLst/>
          </a:prstGeom>
          <a:ln w="57150" cmpd="sng">
            <a:solidFill>
              <a:srgbClr val="FF6600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7200" y="3819594"/>
            <a:ext cx="4544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Cambria Math"/>
                <a:cs typeface="Cambria Math"/>
              </a:rPr>
              <a:t>E</a:t>
            </a:r>
            <a:r>
              <a:rPr lang="en-US" sz="3200" baseline="-25000" dirty="0" err="1" smtClean="0">
                <a:solidFill>
                  <a:srgbClr val="008000"/>
                </a:solidFill>
                <a:latin typeface="Cambria Math"/>
                <a:cs typeface="Cambria Math"/>
              </a:rPr>
              <a:t>KU</a:t>
            </a:r>
            <a:r>
              <a:rPr lang="en-US" sz="3200" baseline="-38000" dirty="0" err="1" smtClean="0">
                <a:solidFill>
                  <a:srgbClr val="008000"/>
                </a:solidFill>
                <a:latin typeface="Cambria Math"/>
                <a:cs typeface="Cambria Math"/>
              </a:rPr>
              <a:t>petitions</a:t>
            </a:r>
            <a:r>
              <a:rPr lang="en-US" sz="2800" dirty="0" smtClean="0">
                <a:latin typeface="Cambria Math"/>
                <a:cs typeface="Cambria Math"/>
              </a:rPr>
              <a:t>(“</a:t>
            </a:r>
            <a:r>
              <a:rPr lang="en-US" sz="2800" dirty="0" err="1" smtClean="0">
                <a:latin typeface="Cambria Math"/>
                <a:cs typeface="Cambria Math"/>
              </a:rPr>
              <a:t>tj</a:t>
            </a:r>
            <a:r>
              <a:rPr lang="en-US" sz="2800" dirty="0" smtClean="0">
                <a:latin typeface="Cambria Math"/>
                <a:cs typeface="Cambria Math"/>
              </a:rPr>
              <a:t>” + password)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19801" y="3752505"/>
            <a:ext cx="2313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Cambria Math"/>
                <a:cs typeface="Cambria Math"/>
              </a:rPr>
              <a:t>D</a:t>
            </a:r>
            <a:r>
              <a:rPr lang="en-US" sz="3200" baseline="-25000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3200" baseline="-38000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petitions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c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3746501" y="2627935"/>
            <a:ext cx="381000" cy="400050"/>
          </a:xfrm>
          <a:prstGeom prst="ellipse">
            <a:avLst/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5041901" y="2685085"/>
            <a:ext cx="381000" cy="400050"/>
          </a:xfrm>
          <a:prstGeom prst="ellipse">
            <a:avLst/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3505200" y="1657350"/>
            <a:ext cx="224195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Eve can’t decrypt without </a:t>
            </a:r>
            <a:r>
              <a:rPr lang="en-US" sz="2000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2000" baseline="-25000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petitions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21" name="AutoShape 12"/>
          <p:cNvSpPr>
            <a:spLocks noChangeArrowheads="1"/>
          </p:cNvSpPr>
          <p:nvPr/>
        </p:nvSpPr>
        <p:spPr bwMode="auto">
          <a:xfrm>
            <a:off x="4051301" y="2456485"/>
            <a:ext cx="1066800" cy="971550"/>
          </a:xfrm>
          <a:prstGeom prst="smileyFace">
            <a:avLst>
              <a:gd name="adj" fmla="val -4653"/>
            </a:avLst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4327527" y="2742235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14"/>
          <p:cNvSpPr>
            <a:spLocks noChangeArrowheads="1"/>
          </p:cNvSpPr>
          <p:nvPr/>
        </p:nvSpPr>
        <p:spPr bwMode="auto">
          <a:xfrm>
            <a:off x="4403727" y="2766047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4632327" y="2742235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4708527" y="2766047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18"/>
          <p:cNvSpPr>
            <a:spLocks noChangeArrowheads="1"/>
          </p:cNvSpPr>
          <p:nvPr/>
        </p:nvSpPr>
        <p:spPr bwMode="auto">
          <a:xfrm>
            <a:off x="4324352" y="2864870"/>
            <a:ext cx="74613" cy="55959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19"/>
          <p:cNvSpPr>
            <a:spLocks noChangeArrowheads="1"/>
          </p:cNvSpPr>
          <p:nvPr/>
        </p:nvSpPr>
        <p:spPr bwMode="auto">
          <a:xfrm>
            <a:off x="4305302" y="2955357"/>
            <a:ext cx="74613" cy="55959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0"/>
          <p:cNvSpPr>
            <a:spLocks noChangeArrowheads="1"/>
          </p:cNvSpPr>
          <p:nvPr/>
        </p:nvSpPr>
        <p:spPr bwMode="auto">
          <a:xfrm>
            <a:off x="4273552" y="3010126"/>
            <a:ext cx="74613" cy="67865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6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228725" y="3454004"/>
            <a:ext cx="1277938" cy="582215"/>
          </a:xfrm>
          <a:custGeom>
            <a:avLst/>
            <a:gdLst>
              <a:gd name="T0" fmla="+- 0 3974 3412"/>
              <a:gd name="T1" fmla="*/ T0 w 3551"/>
              <a:gd name="T2" fmla="+- 0 13251 12792"/>
              <a:gd name="T3" fmla="*/ 13251 h 2155"/>
              <a:gd name="T4" fmla="+- 0 3757 3412"/>
              <a:gd name="T5" fmla="*/ T4 w 3551"/>
              <a:gd name="T6" fmla="+- 0 13548 12792"/>
              <a:gd name="T7" fmla="*/ 13548 h 2155"/>
              <a:gd name="T8" fmla="+- 0 3718 3412"/>
              <a:gd name="T9" fmla="*/ T8 w 3551"/>
              <a:gd name="T10" fmla="+- 0 14244 12792"/>
              <a:gd name="T11" fmla="*/ 14244 h 2155"/>
              <a:gd name="T12" fmla="+- 0 3750 3412"/>
              <a:gd name="T13" fmla="*/ T12 w 3551"/>
              <a:gd name="T14" fmla="+- 0 14946 12792"/>
              <a:gd name="T15" fmla="*/ 14946 h 2155"/>
              <a:gd name="T16" fmla="+- 0 3980 3412"/>
              <a:gd name="T17" fmla="*/ T16 w 3551"/>
              <a:gd name="T18" fmla="+- 0 14478 12792"/>
              <a:gd name="T19" fmla="*/ 14478 h 2155"/>
              <a:gd name="T20" fmla="+- 0 3977 3412"/>
              <a:gd name="T21" fmla="*/ T20 w 3551"/>
              <a:gd name="T22" fmla="+- 0 14593 12792"/>
              <a:gd name="T23" fmla="*/ 14593 h 2155"/>
              <a:gd name="T24" fmla="+- 0 3568 3412"/>
              <a:gd name="T25" fmla="*/ T24 w 3551"/>
              <a:gd name="T26" fmla="+- 0 14477 12792"/>
              <a:gd name="T27" fmla="*/ 14477 h 2155"/>
              <a:gd name="T28" fmla="+- 0 3435 3412"/>
              <a:gd name="T29" fmla="*/ T28 w 3551"/>
              <a:gd name="T30" fmla="+- 0 14191 12792"/>
              <a:gd name="T31" fmla="*/ 14191 h 2155"/>
              <a:gd name="T32" fmla="+- 0 4272 3412"/>
              <a:gd name="T33" fmla="*/ T32 w 3551"/>
              <a:gd name="T34" fmla="+- 0 12835 12792"/>
              <a:gd name="T35" fmla="*/ 12835 h 2155"/>
              <a:gd name="T36" fmla="+- 0 4273 3412"/>
              <a:gd name="T37" fmla="*/ T36 w 3551"/>
              <a:gd name="T38" fmla="+- 0 13219 12792"/>
              <a:gd name="T39" fmla="*/ 13219 h 2155"/>
              <a:gd name="T40" fmla="+- 0 4280 3412"/>
              <a:gd name="T41" fmla="*/ T40 w 3551"/>
              <a:gd name="T42" fmla="+- 0 13507 12792"/>
              <a:gd name="T43" fmla="*/ 13507 h 2155"/>
              <a:gd name="T44" fmla="+- 0 4425 3412"/>
              <a:gd name="T45" fmla="*/ T44 w 3551"/>
              <a:gd name="T46" fmla="+- 0 13155 12792"/>
              <a:gd name="T47" fmla="*/ 13155 h 2155"/>
              <a:gd name="T48" fmla="+- 0 4398 3412"/>
              <a:gd name="T49" fmla="*/ T48 w 3551"/>
              <a:gd name="T50" fmla="+- 0 13314 12792"/>
              <a:gd name="T51" fmla="*/ 13314 h 2155"/>
              <a:gd name="T52" fmla="+- 0 4414 3412"/>
              <a:gd name="T53" fmla="*/ T52 w 3551"/>
              <a:gd name="T54" fmla="+- 0 13433 12792"/>
              <a:gd name="T55" fmla="*/ 13433 h 2155"/>
              <a:gd name="T56" fmla="+- 0 4526 3412"/>
              <a:gd name="T57" fmla="*/ T56 w 3551"/>
              <a:gd name="T58" fmla="+- 0 13491 12792"/>
              <a:gd name="T59" fmla="*/ 13491 h 2155"/>
              <a:gd name="T60" fmla="+- 0 4728 3412"/>
              <a:gd name="T61" fmla="*/ T60 w 3551"/>
              <a:gd name="T62" fmla="+- 0 13285 12792"/>
              <a:gd name="T63" fmla="*/ 13285 h 2155"/>
              <a:gd name="T64" fmla="+- 0 4740 3412"/>
              <a:gd name="T65" fmla="*/ T64 w 3551"/>
              <a:gd name="T66" fmla="+- 0 13543 12792"/>
              <a:gd name="T67" fmla="*/ 13543 h 2155"/>
              <a:gd name="T68" fmla="+- 0 4758 3412"/>
              <a:gd name="T69" fmla="*/ T68 w 3551"/>
              <a:gd name="T70" fmla="+- 0 13435 12792"/>
              <a:gd name="T71" fmla="*/ 13435 h 2155"/>
              <a:gd name="T72" fmla="+- 0 4812 3412"/>
              <a:gd name="T73" fmla="*/ T72 w 3551"/>
              <a:gd name="T74" fmla="+- 0 13269 12792"/>
              <a:gd name="T75" fmla="*/ 13269 h 2155"/>
              <a:gd name="T76" fmla="+- 0 4890 3412"/>
              <a:gd name="T77" fmla="*/ T76 w 3551"/>
              <a:gd name="T78" fmla="+- 0 13472 12792"/>
              <a:gd name="T79" fmla="*/ 13472 h 2155"/>
              <a:gd name="T80" fmla="+- 0 5023 3412"/>
              <a:gd name="T81" fmla="*/ T80 w 3551"/>
              <a:gd name="T82" fmla="+- 0 13219 12792"/>
              <a:gd name="T83" fmla="*/ 13219 h 2155"/>
              <a:gd name="T84" fmla="+- 0 5074 3412"/>
              <a:gd name="T85" fmla="*/ T84 w 3551"/>
              <a:gd name="T86" fmla="+- 0 13450 12792"/>
              <a:gd name="T87" fmla="*/ 13450 h 2155"/>
              <a:gd name="T88" fmla="+- 0 5206 3412"/>
              <a:gd name="T89" fmla="*/ T88 w 3551"/>
              <a:gd name="T90" fmla="+- 0 13401 12792"/>
              <a:gd name="T91" fmla="*/ 13401 h 2155"/>
              <a:gd name="T92" fmla="+- 0 5118 3412"/>
              <a:gd name="T93" fmla="*/ T92 w 3551"/>
              <a:gd name="T94" fmla="+- 0 13198 12792"/>
              <a:gd name="T95" fmla="*/ 13198 h 2155"/>
              <a:gd name="T96" fmla="+- 0 5323 3412"/>
              <a:gd name="T97" fmla="*/ T96 w 3551"/>
              <a:gd name="T98" fmla="+- 0 13300 12792"/>
              <a:gd name="T99" fmla="*/ 13300 h 2155"/>
              <a:gd name="T100" fmla="+- 0 5398 3412"/>
              <a:gd name="T101" fmla="*/ T100 w 3551"/>
              <a:gd name="T102" fmla="+- 0 13475 12792"/>
              <a:gd name="T103" fmla="*/ 13475 h 2155"/>
              <a:gd name="T104" fmla="+- 0 5500 3412"/>
              <a:gd name="T105" fmla="*/ T104 w 3551"/>
              <a:gd name="T106" fmla="+- 0 13281 12792"/>
              <a:gd name="T107" fmla="*/ 13281 h 2155"/>
              <a:gd name="T108" fmla="+- 0 5566 3412"/>
              <a:gd name="T109" fmla="*/ T108 w 3551"/>
              <a:gd name="T110" fmla="+- 0 13330 12792"/>
              <a:gd name="T111" fmla="*/ 13330 h 2155"/>
              <a:gd name="T112" fmla="+- 0 5674 3412"/>
              <a:gd name="T113" fmla="*/ T112 w 3551"/>
              <a:gd name="T114" fmla="+- 0 13394 12792"/>
              <a:gd name="T115" fmla="*/ 13394 h 2155"/>
              <a:gd name="T116" fmla="+- 0 5684 3412"/>
              <a:gd name="T117" fmla="*/ T116 w 3551"/>
              <a:gd name="T118" fmla="+- 0 13149 12792"/>
              <a:gd name="T119" fmla="*/ 13149 h 2155"/>
              <a:gd name="T120" fmla="+- 0 5974 3412"/>
              <a:gd name="T121" fmla="*/ T120 w 3551"/>
              <a:gd name="T122" fmla="+- 0 13144 12792"/>
              <a:gd name="T123" fmla="*/ 13144 h 2155"/>
              <a:gd name="T124" fmla="+- 0 5894 3412"/>
              <a:gd name="T125" fmla="*/ T124 w 3551"/>
              <a:gd name="T126" fmla="+- 0 13285 12792"/>
              <a:gd name="T127" fmla="*/ 13285 h 2155"/>
              <a:gd name="T128" fmla="+- 0 6073 3412"/>
              <a:gd name="T129" fmla="*/ T128 w 3551"/>
              <a:gd name="T130" fmla="+- 0 13359 12792"/>
              <a:gd name="T131" fmla="*/ 13359 h 2155"/>
              <a:gd name="T132" fmla="+- 0 6040 3412"/>
              <a:gd name="T133" fmla="*/ T132 w 3551"/>
              <a:gd name="T134" fmla="+- 0 13536 12792"/>
              <a:gd name="T135" fmla="*/ 13536 h 2155"/>
              <a:gd name="T136" fmla="+- 0 6720 3412"/>
              <a:gd name="T137" fmla="*/ T136 w 3551"/>
              <a:gd name="T138" fmla="+- 0 13187 12792"/>
              <a:gd name="T139" fmla="*/ 13187 h 2155"/>
              <a:gd name="T140" fmla="+- 0 6698 3412"/>
              <a:gd name="T141" fmla="*/ T140 w 3551"/>
              <a:gd name="T142" fmla="+- 0 13390 12792"/>
              <a:gd name="T143" fmla="*/ 13390 h 2155"/>
              <a:gd name="T144" fmla="+- 0 6698 3412"/>
              <a:gd name="T145" fmla="*/ T144 w 3551"/>
              <a:gd name="T146" fmla="+- 0 13522 12792"/>
              <a:gd name="T147" fmla="*/ 13522 h 2155"/>
              <a:gd name="T148" fmla="+- 0 6707 3412"/>
              <a:gd name="T149" fmla="*/ T148 w 3551"/>
              <a:gd name="T150" fmla="+- 0 12935 12792"/>
              <a:gd name="T151" fmla="*/ 12935 h 2155"/>
              <a:gd name="T152" fmla="+- 0 6924 3412"/>
              <a:gd name="T153" fmla="*/ T152 w 3551"/>
              <a:gd name="T154" fmla="+- 0 12792 12792"/>
              <a:gd name="T155" fmla="*/ 12792 h 2155"/>
              <a:gd name="T156" fmla="+- 0 6904 3412"/>
              <a:gd name="T157" fmla="*/ T156 w 3551"/>
              <a:gd name="T158" fmla="+- 0 13208 12792"/>
              <a:gd name="T159" fmla="*/ 13208 h 2155"/>
              <a:gd name="T160" fmla="+- 0 6930 3412"/>
              <a:gd name="T161" fmla="*/ T160 w 3551"/>
              <a:gd name="T162" fmla="+- 0 13544 12792"/>
              <a:gd name="T163" fmla="*/ 13544 h 2155"/>
              <a:gd name="T164" fmla="+- 0 6905 3412"/>
              <a:gd name="T165" fmla="*/ T164 w 3551"/>
              <a:gd name="T166" fmla="+- 0 13290 12792"/>
              <a:gd name="T167" fmla="*/ 13290 h 2155"/>
              <a:gd name="T168" fmla="+- 0 6751 3412"/>
              <a:gd name="T169" fmla="*/ T168 w 3551"/>
              <a:gd name="T170" fmla="+- 0 13281 12792"/>
              <a:gd name="T171" fmla="*/ 13281 h 215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</a:cxnLst>
            <a:rect l="0" t="0" r="r" b="b"/>
            <a:pathLst>
              <a:path w="3551" h="2155" extrusionOk="0">
                <a:moveTo>
                  <a:pt x="639" y="491"/>
                </a:moveTo>
                <a:cubicBezTo>
                  <a:pt x="611" y="462"/>
                  <a:pt x="609" y="439"/>
                  <a:pt x="562" y="459"/>
                </a:cubicBezTo>
                <a:cubicBezTo>
                  <a:pt x="519" y="478"/>
                  <a:pt x="485" y="514"/>
                  <a:pt x="455" y="548"/>
                </a:cubicBezTo>
                <a:cubicBezTo>
                  <a:pt x="401" y="609"/>
                  <a:pt x="372" y="680"/>
                  <a:pt x="345" y="756"/>
                </a:cubicBezTo>
                <a:cubicBezTo>
                  <a:pt x="307" y="862"/>
                  <a:pt x="295" y="968"/>
                  <a:pt x="289" y="1080"/>
                </a:cubicBezTo>
                <a:cubicBezTo>
                  <a:pt x="283" y="1205"/>
                  <a:pt x="292" y="1328"/>
                  <a:pt x="306" y="1452"/>
                </a:cubicBezTo>
                <a:cubicBezTo>
                  <a:pt x="330" y="1670"/>
                  <a:pt x="366" y="1892"/>
                  <a:pt x="343" y="2111"/>
                </a:cubicBezTo>
                <a:cubicBezTo>
                  <a:pt x="340" y="2135"/>
                  <a:pt x="340" y="2140"/>
                  <a:pt x="338" y="2154"/>
                </a:cubicBezTo>
                <a:cubicBezTo>
                  <a:pt x="359" y="2101"/>
                  <a:pt x="380" y="2049"/>
                  <a:pt x="401" y="1996"/>
                </a:cubicBezTo>
                <a:cubicBezTo>
                  <a:pt x="433" y="1915"/>
                  <a:pt x="485" y="1734"/>
                  <a:pt x="568" y="1686"/>
                </a:cubicBezTo>
                <a:cubicBezTo>
                  <a:pt x="580" y="1679"/>
                  <a:pt x="585" y="1678"/>
                  <a:pt x="590" y="1692"/>
                </a:cubicBezTo>
                <a:cubicBezTo>
                  <a:pt x="587" y="1730"/>
                  <a:pt x="589" y="1767"/>
                  <a:pt x="565" y="1801"/>
                </a:cubicBezTo>
                <a:cubicBezTo>
                  <a:pt x="509" y="1881"/>
                  <a:pt x="412" y="1860"/>
                  <a:pt x="336" y="1820"/>
                </a:cubicBezTo>
                <a:cubicBezTo>
                  <a:pt x="271" y="1786"/>
                  <a:pt x="210" y="1734"/>
                  <a:pt x="156" y="1685"/>
                </a:cubicBezTo>
                <a:cubicBezTo>
                  <a:pt x="99" y="1633"/>
                  <a:pt x="52" y="1575"/>
                  <a:pt x="15" y="1508"/>
                </a:cubicBezTo>
                <a:cubicBezTo>
                  <a:pt x="-11" y="1461"/>
                  <a:pt x="6" y="1442"/>
                  <a:pt x="23" y="1399"/>
                </a:cubicBezTo>
                <a:cubicBezTo>
                  <a:pt x="28" y="1391"/>
                  <a:pt x="34" y="1382"/>
                  <a:pt x="39" y="1374"/>
                </a:cubicBezTo>
              </a:path>
              <a:path w="3551" h="2155" extrusionOk="0">
                <a:moveTo>
                  <a:pt x="860" y="43"/>
                </a:moveTo>
                <a:cubicBezTo>
                  <a:pt x="855" y="85"/>
                  <a:pt x="856" y="130"/>
                  <a:pt x="857" y="173"/>
                </a:cubicBezTo>
                <a:cubicBezTo>
                  <a:pt x="859" y="258"/>
                  <a:pt x="858" y="342"/>
                  <a:pt x="861" y="427"/>
                </a:cubicBezTo>
                <a:cubicBezTo>
                  <a:pt x="864" y="496"/>
                  <a:pt x="867" y="565"/>
                  <a:pt x="868" y="634"/>
                </a:cubicBezTo>
                <a:cubicBezTo>
                  <a:pt x="868" y="661"/>
                  <a:pt x="866" y="688"/>
                  <a:pt x="868" y="715"/>
                </a:cubicBezTo>
                <a:cubicBezTo>
                  <a:pt x="872" y="689"/>
                  <a:pt x="886" y="665"/>
                  <a:pt x="897" y="640"/>
                </a:cubicBezTo>
              </a:path>
              <a:path w="3551" h="2155" extrusionOk="0">
                <a:moveTo>
                  <a:pt x="1013" y="363"/>
                </a:moveTo>
                <a:cubicBezTo>
                  <a:pt x="1021" y="383"/>
                  <a:pt x="1024" y="402"/>
                  <a:pt x="1019" y="425"/>
                </a:cubicBezTo>
                <a:cubicBezTo>
                  <a:pt x="1012" y="457"/>
                  <a:pt x="999" y="492"/>
                  <a:pt x="986" y="522"/>
                </a:cubicBezTo>
                <a:cubicBezTo>
                  <a:pt x="976" y="547"/>
                  <a:pt x="968" y="569"/>
                  <a:pt x="968" y="596"/>
                </a:cubicBezTo>
                <a:cubicBezTo>
                  <a:pt x="968" y="618"/>
                  <a:pt x="985" y="631"/>
                  <a:pt x="1002" y="641"/>
                </a:cubicBezTo>
                <a:cubicBezTo>
                  <a:pt x="1023" y="653"/>
                  <a:pt x="1047" y="661"/>
                  <a:pt x="1067" y="674"/>
                </a:cubicBezTo>
                <a:cubicBezTo>
                  <a:pt x="1085" y="686"/>
                  <a:pt x="1094" y="693"/>
                  <a:pt x="1114" y="699"/>
                </a:cubicBezTo>
              </a:path>
              <a:path w="3551" h="2155" extrusionOk="0">
                <a:moveTo>
                  <a:pt x="1297" y="408"/>
                </a:moveTo>
                <a:cubicBezTo>
                  <a:pt x="1310" y="434"/>
                  <a:pt x="1316" y="463"/>
                  <a:pt x="1316" y="493"/>
                </a:cubicBezTo>
                <a:cubicBezTo>
                  <a:pt x="1316" y="543"/>
                  <a:pt x="1321" y="592"/>
                  <a:pt x="1322" y="642"/>
                </a:cubicBezTo>
                <a:cubicBezTo>
                  <a:pt x="1323" y="679"/>
                  <a:pt x="1326" y="714"/>
                  <a:pt x="1328" y="751"/>
                </a:cubicBezTo>
                <a:cubicBezTo>
                  <a:pt x="1328" y="754"/>
                  <a:pt x="1328" y="758"/>
                  <a:pt x="1328" y="761"/>
                </a:cubicBezTo>
                <a:cubicBezTo>
                  <a:pt x="1336" y="722"/>
                  <a:pt x="1339" y="682"/>
                  <a:pt x="1346" y="643"/>
                </a:cubicBezTo>
                <a:cubicBezTo>
                  <a:pt x="1355" y="597"/>
                  <a:pt x="1365" y="548"/>
                  <a:pt x="1382" y="504"/>
                </a:cubicBezTo>
                <a:cubicBezTo>
                  <a:pt x="1390" y="488"/>
                  <a:pt x="1390" y="483"/>
                  <a:pt x="1400" y="477"/>
                </a:cubicBezTo>
                <a:cubicBezTo>
                  <a:pt x="1424" y="493"/>
                  <a:pt x="1433" y="524"/>
                  <a:pt x="1442" y="553"/>
                </a:cubicBezTo>
                <a:cubicBezTo>
                  <a:pt x="1454" y="595"/>
                  <a:pt x="1464" y="638"/>
                  <a:pt x="1478" y="680"/>
                </a:cubicBezTo>
                <a:cubicBezTo>
                  <a:pt x="1481" y="687"/>
                  <a:pt x="1483" y="694"/>
                  <a:pt x="1486" y="701"/>
                </a:cubicBezTo>
              </a:path>
              <a:path w="3551" h="2155" extrusionOk="0">
                <a:moveTo>
                  <a:pt x="1611" y="427"/>
                </a:moveTo>
                <a:cubicBezTo>
                  <a:pt x="1620" y="461"/>
                  <a:pt x="1628" y="498"/>
                  <a:pt x="1635" y="533"/>
                </a:cubicBezTo>
                <a:cubicBezTo>
                  <a:pt x="1643" y="576"/>
                  <a:pt x="1642" y="618"/>
                  <a:pt x="1662" y="658"/>
                </a:cubicBezTo>
                <a:cubicBezTo>
                  <a:pt x="1676" y="685"/>
                  <a:pt x="1705" y="709"/>
                  <a:pt x="1737" y="701"/>
                </a:cubicBezTo>
                <a:cubicBezTo>
                  <a:pt x="1779" y="691"/>
                  <a:pt x="1790" y="645"/>
                  <a:pt x="1794" y="609"/>
                </a:cubicBezTo>
                <a:cubicBezTo>
                  <a:pt x="1799" y="562"/>
                  <a:pt x="1784" y="514"/>
                  <a:pt x="1760" y="474"/>
                </a:cubicBezTo>
                <a:cubicBezTo>
                  <a:pt x="1745" y="448"/>
                  <a:pt x="1726" y="428"/>
                  <a:pt x="1706" y="406"/>
                </a:cubicBezTo>
              </a:path>
              <a:path w="3551" h="2155" extrusionOk="0">
                <a:moveTo>
                  <a:pt x="1838" y="372"/>
                </a:moveTo>
                <a:cubicBezTo>
                  <a:pt x="1870" y="415"/>
                  <a:pt x="1892" y="458"/>
                  <a:pt x="1911" y="508"/>
                </a:cubicBezTo>
                <a:cubicBezTo>
                  <a:pt x="1927" y="550"/>
                  <a:pt x="1934" y="645"/>
                  <a:pt x="1967" y="676"/>
                </a:cubicBezTo>
                <a:cubicBezTo>
                  <a:pt x="1973" y="678"/>
                  <a:pt x="1980" y="681"/>
                  <a:pt x="1986" y="683"/>
                </a:cubicBezTo>
                <a:cubicBezTo>
                  <a:pt x="2008" y="656"/>
                  <a:pt x="2020" y="627"/>
                  <a:pt x="2034" y="595"/>
                </a:cubicBezTo>
                <a:cubicBezTo>
                  <a:pt x="2049" y="561"/>
                  <a:pt x="2062" y="517"/>
                  <a:pt x="2088" y="489"/>
                </a:cubicBezTo>
                <a:cubicBezTo>
                  <a:pt x="2092" y="486"/>
                  <a:pt x="2097" y="483"/>
                  <a:pt x="2101" y="480"/>
                </a:cubicBezTo>
                <a:cubicBezTo>
                  <a:pt x="2131" y="487"/>
                  <a:pt x="2138" y="511"/>
                  <a:pt x="2154" y="538"/>
                </a:cubicBezTo>
                <a:cubicBezTo>
                  <a:pt x="2179" y="581"/>
                  <a:pt x="2200" y="625"/>
                  <a:pt x="2233" y="661"/>
                </a:cubicBezTo>
                <a:cubicBezTo>
                  <a:pt x="2257" y="650"/>
                  <a:pt x="2259" y="629"/>
                  <a:pt x="2262" y="602"/>
                </a:cubicBezTo>
                <a:cubicBezTo>
                  <a:pt x="2266" y="557"/>
                  <a:pt x="2266" y="512"/>
                  <a:pt x="2265" y="467"/>
                </a:cubicBezTo>
                <a:cubicBezTo>
                  <a:pt x="2264" y="427"/>
                  <a:pt x="2262" y="396"/>
                  <a:pt x="2272" y="357"/>
                </a:cubicBezTo>
              </a:path>
              <a:path w="3551" h="2155" extrusionOk="0">
                <a:moveTo>
                  <a:pt x="2531" y="296"/>
                </a:moveTo>
                <a:cubicBezTo>
                  <a:pt x="2556" y="312"/>
                  <a:pt x="2572" y="321"/>
                  <a:pt x="2562" y="352"/>
                </a:cubicBezTo>
                <a:cubicBezTo>
                  <a:pt x="2553" y="381"/>
                  <a:pt x="2531" y="405"/>
                  <a:pt x="2516" y="430"/>
                </a:cubicBezTo>
                <a:cubicBezTo>
                  <a:pt x="2507" y="445"/>
                  <a:pt x="2482" y="474"/>
                  <a:pt x="2482" y="493"/>
                </a:cubicBezTo>
                <a:cubicBezTo>
                  <a:pt x="2482" y="517"/>
                  <a:pt x="2543" y="516"/>
                  <a:pt x="2559" y="520"/>
                </a:cubicBezTo>
                <a:cubicBezTo>
                  <a:pt x="2596" y="528"/>
                  <a:pt x="2633" y="541"/>
                  <a:pt x="2661" y="567"/>
                </a:cubicBezTo>
                <a:cubicBezTo>
                  <a:pt x="2689" y="593"/>
                  <a:pt x="2700" y="628"/>
                  <a:pt x="2694" y="665"/>
                </a:cubicBezTo>
                <a:cubicBezTo>
                  <a:pt x="2688" y="703"/>
                  <a:pt x="2662" y="731"/>
                  <a:pt x="2628" y="744"/>
                </a:cubicBezTo>
                <a:cubicBezTo>
                  <a:pt x="2589" y="760"/>
                  <a:pt x="2555" y="755"/>
                  <a:pt x="2515" y="746"/>
                </a:cubicBezTo>
              </a:path>
              <a:path w="3551" h="2155" extrusionOk="0">
                <a:moveTo>
                  <a:pt x="3308" y="395"/>
                </a:moveTo>
                <a:cubicBezTo>
                  <a:pt x="3295" y="407"/>
                  <a:pt x="3295" y="436"/>
                  <a:pt x="3293" y="458"/>
                </a:cubicBezTo>
                <a:cubicBezTo>
                  <a:pt x="3290" y="505"/>
                  <a:pt x="3288" y="551"/>
                  <a:pt x="3286" y="598"/>
                </a:cubicBezTo>
                <a:cubicBezTo>
                  <a:pt x="3284" y="635"/>
                  <a:pt x="3276" y="682"/>
                  <a:pt x="3281" y="718"/>
                </a:cubicBezTo>
                <a:cubicBezTo>
                  <a:pt x="3283" y="722"/>
                  <a:pt x="3284" y="726"/>
                  <a:pt x="3286" y="730"/>
                </a:cubicBezTo>
              </a:path>
              <a:path w="3551" h="2155" extrusionOk="0">
                <a:moveTo>
                  <a:pt x="3284" y="197"/>
                </a:moveTo>
                <a:cubicBezTo>
                  <a:pt x="3285" y="180"/>
                  <a:pt x="3295" y="156"/>
                  <a:pt x="3295" y="143"/>
                </a:cubicBezTo>
                <a:cubicBezTo>
                  <a:pt x="3296" y="112"/>
                  <a:pt x="3287" y="107"/>
                  <a:pt x="3310" y="83"/>
                </a:cubicBezTo>
              </a:path>
              <a:path w="3551" h="2155" extrusionOk="0">
                <a:moveTo>
                  <a:pt x="3512" y="0"/>
                </a:moveTo>
                <a:cubicBezTo>
                  <a:pt x="3518" y="50"/>
                  <a:pt x="3518" y="105"/>
                  <a:pt x="3515" y="156"/>
                </a:cubicBezTo>
                <a:cubicBezTo>
                  <a:pt x="3511" y="243"/>
                  <a:pt x="3498" y="329"/>
                  <a:pt x="3492" y="416"/>
                </a:cubicBezTo>
                <a:cubicBezTo>
                  <a:pt x="3486" y="509"/>
                  <a:pt x="3482" y="601"/>
                  <a:pt x="3493" y="694"/>
                </a:cubicBezTo>
                <a:cubicBezTo>
                  <a:pt x="3497" y="729"/>
                  <a:pt x="3494" y="734"/>
                  <a:pt x="3518" y="752"/>
                </a:cubicBezTo>
              </a:path>
              <a:path w="3551" h="2155" extrusionOk="0">
                <a:moveTo>
                  <a:pt x="3550" y="501"/>
                </a:moveTo>
                <a:cubicBezTo>
                  <a:pt x="3528" y="491"/>
                  <a:pt x="3519" y="497"/>
                  <a:pt x="3493" y="498"/>
                </a:cubicBezTo>
                <a:cubicBezTo>
                  <a:pt x="3465" y="499"/>
                  <a:pt x="3435" y="499"/>
                  <a:pt x="3407" y="499"/>
                </a:cubicBezTo>
                <a:cubicBezTo>
                  <a:pt x="3385" y="499"/>
                  <a:pt x="3360" y="494"/>
                  <a:pt x="3339" y="489"/>
                </a:cubicBezTo>
              </a:path>
            </a:pathLst>
          </a:custGeom>
          <a:noFill/>
          <a:ln w="19050" cap="rnd">
            <a:solidFill>
              <a:srgbClr val="8066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989264" y="4198144"/>
            <a:ext cx="1508125" cy="54769"/>
          </a:xfrm>
          <a:custGeom>
            <a:avLst/>
            <a:gdLst>
              <a:gd name="T0" fmla="+- 0 12491 8304"/>
              <a:gd name="T1" fmla="*/ T0 w 4188"/>
              <a:gd name="T2" fmla="+- 0 15637 15550"/>
              <a:gd name="T3" fmla="*/ 15637 h 203"/>
              <a:gd name="T4" fmla="+- 0 12471 8304"/>
              <a:gd name="T5" fmla="*/ T4 w 4188"/>
              <a:gd name="T6" fmla="+- 0 15637 15550"/>
              <a:gd name="T7" fmla="*/ 15637 h 203"/>
              <a:gd name="T8" fmla="+- 0 12447 8304"/>
              <a:gd name="T9" fmla="*/ T8 w 4188"/>
              <a:gd name="T10" fmla="+- 0 15650 15550"/>
              <a:gd name="T11" fmla="*/ 15650 h 203"/>
              <a:gd name="T12" fmla="+- 0 12421 8304"/>
              <a:gd name="T13" fmla="*/ T12 w 4188"/>
              <a:gd name="T14" fmla="+- 0 15646 15550"/>
              <a:gd name="T15" fmla="*/ 15646 h 203"/>
              <a:gd name="T16" fmla="+- 0 12277 8304"/>
              <a:gd name="T17" fmla="*/ T16 w 4188"/>
              <a:gd name="T18" fmla="+- 0 15625 15550"/>
              <a:gd name="T19" fmla="*/ 15625 h 203"/>
              <a:gd name="T20" fmla="+- 0 12155 8304"/>
              <a:gd name="T21" fmla="*/ T20 w 4188"/>
              <a:gd name="T22" fmla="+- 0 15554 15550"/>
              <a:gd name="T23" fmla="*/ 15554 h 203"/>
              <a:gd name="T24" fmla="+- 0 12004 8304"/>
              <a:gd name="T25" fmla="*/ T24 w 4188"/>
              <a:gd name="T26" fmla="+- 0 15550 15550"/>
              <a:gd name="T27" fmla="*/ 15550 h 203"/>
              <a:gd name="T28" fmla="+- 0 11601 8304"/>
              <a:gd name="T29" fmla="*/ T28 w 4188"/>
              <a:gd name="T30" fmla="+- 0 15540 15550"/>
              <a:gd name="T31" fmla="*/ 15540 h 203"/>
              <a:gd name="T32" fmla="+- 0 11222 8304"/>
              <a:gd name="T33" fmla="*/ T32 w 4188"/>
              <a:gd name="T34" fmla="+- 0 15673 15550"/>
              <a:gd name="T35" fmla="*/ 15673 h 203"/>
              <a:gd name="T36" fmla="+- 0 10815 8304"/>
              <a:gd name="T37" fmla="*/ T36 w 4188"/>
              <a:gd name="T38" fmla="+- 0 15642 15550"/>
              <a:gd name="T39" fmla="*/ 15642 h 203"/>
              <a:gd name="T40" fmla="+- 0 10478 8304"/>
              <a:gd name="T41" fmla="*/ T40 w 4188"/>
              <a:gd name="T42" fmla="+- 0 15616 15550"/>
              <a:gd name="T43" fmla="*/ 15616 h 203"/>
              <a:gd name="T44" fmla="+- 0 10126 8304"/>
              <a:gd name="T45" fmla="*/ T44 w 4188"/>
              <a:gd name="T46" fmla="+- 0 15612 15550"/>
              <a:gd name="T47" fmla="*/ 15612 h 203"/>
              <a:gd name="T48" fmla="+- 0 9790 8304"/>
              <a:gd name="T49" fmla="*/ T48 w 4188"/>
              <a:gd name="T50" fmla="+- 0 15647 15550"/>
              <a:gd name="T51" fmla="*/ 15647 h 203"/>
              <a:gd name="T52" fmla="+- 0 9520 8304"/>
              <a:gd name="T53" fmla="*/ T52 w 4188"/>
              <a:gd name="T54" fmla="+- 0 15675 15550"/>
              <a:gd name="T55" fmla="*/ 15675 h 203"/>
              <a:gd name="T56" fmla="+- 0 9283 8304"/>
              <a:gd name="T57" fmla="*/ T56 w 4188"/>
              <a:gd name="T58" fmla="+- 0 15776 15550"/>
              <a:gd name="T59" fmla="*/ 15776 h 203"/>
              <a:gd name="T60" fmla="+- 0 9008 8304"/>
              <a:gd name="T61" fmla="*/ T60 w 4188"/>
              <a:gd name="T62" fmla="+- 0 15736 15550"/>
              <a:gd name="T63" fmla="*/ 15736 h 203"/>
              <a:gd name="T64" fmla="+- 0 8925 8304"/>
              <a:gd name="T65" fmla="*/ T64 w 4188"/>
              <a:gd name="T66" fmla="+- 0 15724 15550"/>
              <a:gd name="T67" fmla="*/ 15724 h 203"/>
              <a:gd name="T68" fmla="+- 0 8844 8304"/>
              <a:gd name="T69" fmla="*/ T68 w 4188"/>
              <a:gd name="T70" fmla="+- 0 15703 15550"/>
              <a:gd name="T71" fmla="*/ 15703 h 203"/>
              <a:gd name="T72" fmla="+- 0 8762 8304"/>
              <a:gd name="T73" fmla="*/ T72 w 4188"/>
              <a:gd name="T74" fmla="+- 0 15687 15550"/>
              <a:gd name="T75" fmla="*/ 15687 h 203"/>
              <a:gd name="T76" fmla="+- 0 8686 8304"/>
              <a:gd name="T77" fmla="*/ T76 w 4188"/>
              <a:gd name="T78" fmla="+- 0 15672 15550"/>
              <a:gd name="T79" fmla="*/ 15672 h 203"/>
              <a:gd name="T80" fmla="+- 0 8613 8304"/>
              <a:gd name="T81" fmla="*/ T80 w 4188"/>
              <a:gd name="T82" fmla="+- 0 15658 15550"/>
              <a:gd name="T83" fmla="*/ 15658 h 203"/>
              <a:gd name="T84" fmla="+- 0 8536 8304"/>
              <a:gd name="T85" fmla="*/ T84 w 4188"/>
              <a:gd name="T86" fmla="+- 0 15651 15550"/>
              <a:gd name="T87" fmla="*/ 15651 h 203"/>
              <a:gd name="T88" fmla="+- 0 8459 8304"/>
              <a:gd name="T89" fmla="*/ T88 w 4188"/>
              <a:gd name="T90" fmla="+- 0 15644 15550"/>
              <a:gd name="T91" fmla="*/ 15644 h 203"/>
              <a:gd name="T92" fmla="+- 0 8381 8304"/>
              <a:gd name="T93" fmla="*/ T92 w 4188"/>
              <a:gd name="T94" fmla="+- 0 15646 15550"/>
              <a:gd name="T95" fmla="*/ 15646 h 203"/>
              <a:gd name="T96" fmla="+- 0 8304 8304"/>
              <a:gd name="T97" fmla="*/ T96 w 4188"/>
              <a:gd name="T98" fmla="+- 0 15646 15550"/>
              <a:gd name="T99" fmla="*/ 15646 h 2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4188" h="203" extrusionOk="0">
                <a:moveTo>
                  <a:pt x="4187" y="87"/>
                </a:moveTo>
                <a:cubicBezTo>
                  <a:pt x="4167" y="87"/>
                  <a:pt x="4143" y="100"/>
                  <a:pt x="4117" y="96"/>
                </a:cubicBezTo>
                <a:cubicBezTo>
                  <a:pt x="3973" y="75"/>
                  <a:pt x="3851" y="4"/>
                  <a:pt x="3700" y="0"/>
                </a:cubicBezTo>
                <a:cubicBezTo>
                  <a:pt x="3297" y="-10"/>
                  <a:pt x="2918" y="123"/>
                  <a:pt x="2511" y="92"/>
                </a:cubicBezTo>
                <a:cubicBezTo>
                  <a:pt x="2174" y="66"/>
                  <a:pt x="1822" y="62"/>
                  <a:pt x="1486" y="97"/>
                </a:cubicBezTo>
                <a:cubicBezTo>
                  <a:pt x="1216" y="125"/>
                  <a:pt x="979" y="226"/>
                  <a:pt x="704" y="186"/>
                </a:cubicBezTo>
                <a:cubicBezTo>
                  <a:pt x="621" y="174"/>
                  <a:pt x="540" y="153"/>
                  <a:pt x="458" y="137"/>
                </a:cubicBezTo>
                <a:cubicBezTo>
                  <a:pt x="382" y="122"/>
                  <a:pt x="309" y="108"/>
                  <a:pt x="232" y="101"/>
                </a:cubicBezTo>
                <a:cubicBezTo>
                  <a:pt x="155" y="94"/>
                  <a:pt x="77" y="96"/>
                  <a:pt x="0" y="9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55663" y="4224337"/>
            <a:ext cx="1765300" cy="101204"/>
          </a:xfrm>
          <a:custGeom>
            <a:avLst/>
            <a:gdLst>
              <a:gd name="T0" fmla="+- 0 7278 2378"/>
              <a:gd name="T1" fmla="*/ T0 w 4901"/>
              <a:gd name="T2" fmla="+- 0 15681 15645"/>
              <a:gd name="T3" fmla="*/ 15681 h 376"/>
              <a:gd name="T4" fmla="+- 0 7197 2378"/>
              <a:gd name="T5" fmla="*/ T4 w 4901"/>
              <a:gd name="T6" fmla="+- 0 15675 15645"/>
              <a:gd name="T7" fmla="*/ 15675 h 376"/>
              <a:gd name="T8" fmla="+- 0 7078 2378"/>
              <a:gd name="T9" fmla="*/ T8 w 4901"/>
              <a:gd name="T10" fmla="+- 0 15656 15645"/>
              <a:gd name="T11" fmla="*/ 15656 h 376"/>
              <a:gd name="T12" fmla="+- 0 6973 2378"/>
              <a:gd name="T13" fmla="*/ T12 w 4901"/>
              <a:gd name="T14" fmla="+- 0 15649 15645"/>
              <a:gd name="T15" fmla="*/ 15649 h 376"/>
              <a:gd name="T16" fmla="+- 0 6941 2378"/>
              <a:gd name="T17" fmla="*/ T16 w 4901"/>
              <a:gd name="T18" fmla="+- 0 15655 15645"/>
              <a:gd name="T19" fmla="*/ 15655 h 376"/>
              <a:gd name="T20" fmla="+- 0 5671 2378"/>
              <a:gd name="T21" fmla="*/ T20 w 4901"/>
              <a:gd name="T22" fmla="+- 0 15922 15645"/>
              <a:gd name="T23" fmla="*/ 15922 h 376"/>
              <a:gd name="T24" fmla="+- 0 5571 2378"/>
              <a:gd name="T25" fmla="*/ T24 w 4901"/>
              <a:gd name="T26" fmla="+- 0 15948 15645"/>
              <a:gd name="T27" fmla="*/ 15948 h 376"/>
              <a:gd name="T28" fmla="+- 0 4777 2378"/>
              <a:gd name="T29" fmla="*/ T28 w 4901"/>
              <a:gd name="T30" fmla="+- 0 16018 15645"/>
              <a:gd name="T31" fmla="*/ 16018 h 376"/>
              <a:gd name="T32" fmla="+- 0 4406 2378"/>
              <a:gd name="T33" fmla="*/ T32 w 4901"/>
              <a:gd name="T34" fmla="+- 0 15999 15645"/>
              <a:gd name="T35" fmla="*/ 15999 h 376"/>
              <a:gd name="T36" fmla="+- 0 3063 2378"/>
              <a:gd name="T37" fmla="*/ T36 w 4901"/>
              <a:gd name="T38" fmla="+- 0 15820 15645"/>
              <a:gd name="T39" fmla="*/ 15820 h 376"/>
              <a:gd name="T40" fmla="+- 0 2458 2378"/>
              <a:gd name="T41" fmla="*/ T40 w 4901"/>
              <a:gd name="T42" fmla="+- 0 15823 15645"/>
              <a:gd name="T43" fmla="*/ 15823 h 376"/>
              <a:gd name="T44" fmla="+- 0 2378 2378"/>
              <a:gd name="T45" fmla="*/ T44 w 4901"/>
              <a:gd name="T46" fmla="+- 0 15836 15645"/>
              <a:gd name="T47" fmla="*/ 15836 h 37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</a:cxnLst>
            <a:rect l="0" t="0" r="r" b="b"/>
            <a:pathLst>
              <a:path w="4901" h="376" extrusionOk="0">
                <a:moveTo>
                  <a:pt x="4900" y="36"/>
                </a:moveTo>
                <a:cubicBezTo>
                  <a:pt x="4873" y="39"/>
                  <a:pt x="4846" y="34"/>
                  <a:pt x="4819" y="30"/>
                </a:cubicBezTo>
                <a:cubicBezTo>
                  <a:pt x="4779" y="24"/>
                  <a:pt x="4740" y="16"/>
                  <a:pt x="4700" y="11"/>
                </a:cubicBezTo>
                <a:cubicBezTo>
                  <a:pt x="4665" y="6"/>
                  <a:pt x="4629" y="5"/>
                  <a:pt x="4595" y="4"/>
                </a:cubicBezTo>
                <a:cubicBezTo>
                  <a:pt x="4576" y="2"/>
                  <a:pt x="4571" y="0"/>
                  <a:pt x="4563" y="10"/>
                </a:cubicBezTo>
              </a:path>
              <a:path w="4901" h="376" extrusionOk="0">
                <a:moveTo>
                  <a:pt x="3293" y="277"/>
                </a:moveTo>
                <a:cubicBezTo>
                  <a:pt x="3259" y="286"/>
                  <a:pt x="3229" y="295"/>
                  <a:pt x="3193" y="303"/>
                </a:cubicBezTo>
                <a:cubicBezTo>
                  <a:pt x="2931" y="358"/>
                  <a:pt x="2667" y="376"/>
                  <a:pt x="2399" y="373"/>
                </a:cubicBezTo>
                <a:cubicBezTo>
                  <a:pt x="2275" y="372"/>
                  <a:pt x="2152" y="363"/>
                  <a:pt x="2028" y="354"/>
                </a:cubicBezTo>
                <a:cubicBezTo>
                  <a:pt x="1576" y="321"/>
                  <a:pt x="1133" y="236"/>
                  <a:pt x="685" y="175"/>
                </a:cubicBezTo>
                <a:cubicBezTo>
                  <a:pt x="482" y="147"/>
                  <a:pt x="281" y="138"/>
                  <a:pt x="80" y="178"/>
                </a:cubicBezTo>
                <a:cubicBezTo>
                  <a:pt x="55" y="183"/>
                  <a:pt x="17" y="188"/>
                  <a:pt x="0" y="191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9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856414" y="2836069"/>
            <a:ext cx="287337" cy="1146572"/>
          </a:xfrm>
          <a:custGeom>
            <a:avLst/>
            <a:gdLst>
              <a:gd name="T0" fmla="+- 0 19841 19047"/>
              <a:gd name="T1" fmla="*/ T0 w 795"/>
              <a:gd name="T2" fmla="+- 0 10561 10506"/>
              <a:gd name="T3" fmla="*/ 10561 h 4245"/>
              <a:gd name="T4" fmla="+- 0 19829 19047"/>
              <a:gd name="T5" fmla="*/ T4 w 795"/>
              <a:gd name="T6" fmla="+- 0 10538 10506"/>
              <a:gd name="T7" fmla="*/ 10538 h 4245"/>
              <a:gd name="T8" fmla="+- 0 19815 19047"/>
              <a:gd name="T9" fmla="*/ T8 w 795"/>
              <a:gd name="T10" fmla="+- 0 10525 10506"/>
              <a:gd name="T11" fmla="*/ 10525 h 4245"/>
              <a:gd name="T12" fmla="+- 0 19802 19047"/>
              <a:gd name="T13" fmla="*/ T12 w 795"/>
              <a:gd name="T14" fmla="+- 0 10506 10506"/>
              <a:gd name="T15" fmla="*/ 10506 h 4245"/>
              <a:gd name="T16" fmla="+- 0 19757 19047"/>
              <a:gd name="T17" fmla="*/ T16 w 795"/>
              <a:gd name="T18" fmla="+- 0 10558 10506"/>
              <a:gd name="T19" fmla="*/ 10558 h 4245"/>
              <a:gd name="T20" fmla="+- 0 19729 19047"/>
              <a:gd name="T21" fmla="*/ T20 w 795"/>
              <a:gd name="T22" fmla="+- 0 10584 10506"/>
              <a:gd name="T23" fmla="*/ 10584 h 4245"/>
              <a:gd name="T24" fmla="+- 0 19699 19047"/>
              <a:gd name="T25" fmla="*/ T24 w 795"/>
              <a:gd name="T26" fmla="+- 0 10659 10506"/>
              <a:gd name="T27" fmla="*/ 10659 h 4245"/>
              <a:gd name="T28" fmla="+- 0 19577 19047"/>
              <a:gd name="T29" fmla="*/ T28 w 795"/>
              <a:gd name="T30" fmla="+- 0 10964 10506"/>
              <a:gd name="T31" fmla="*/ 10964 h 4245"/>
              <a:gd name="T32" fmla="+- 0 19490 19047"/>
              <a:gd name="T33" fmla="*/ T32 w 795"/>
              <a:gd name="T34" fmla="+- 0 11310 10506"/>
              <a:gd name="T35" fmla="*/ 11310 h 4245"/>
              <a:gd name="T36" fmla="+- 0 19428 19047"/>
              <a:gd name="T37" fmla="*/ T36 w 795"/>
              <a:gd name="T38" fmla="+- 0 11631 10506"/>
              <a:gd name="T39" fmla="*/ 11631 h 4245"/>
              <a:gd name="T40" fmla="+- 0 19315 19047"/>
              <a:gd name="T41" fmla="*/ T40 w 795"/>
              <a:gd name="T42" fmla="+- 0 12217 10506"/>
              <a:gd name="T43" fmla="*/ 12217 h 4245"/>
              <a:gd name="T44" fmla="+- 0 19382 19047"/>
              <a:gd name="T45" fmla="*/ T44 w 795"/>
              <a:gd name="T46" fmla="+- 0 12831 10506"/>
              <a:gd name="T47" fmla="*/ 12831 h 4245"/>
              <a:gd name="T48" fmla="+- 0 19400 19047"/>
              <a:gd name="T49" fmla="*/ T48 w 795"/>
              <a:gd name="T50" fmla="+- 0 13423 10506"/>
              <a:gd name="T51" fmla="*/ 13423 h 4245"/>
              <a:gd name="T52" fmla="+- 0 19413 19047"/>
              <a:gd name="T53" fmla="*/ T52 w 795"/>
              <a:gd name="T54" fmla="+- 0 13867 10506"/>
              <a:gd name="T55" fmla="*/ 13867 h 4245"/>
              <a:gd name="T56" fmla="+- 0 19442 19047"/>
              <a:gd name="T57" fmla="*/ T56 w 795"/>
              <a:gd name="T58" fmla="+- 0 14311 10506"/>
              <a:gd name="T59" fmla="*/ 14311 h 4245"/>
              <a:gd name="T60" fmla="+- 0 19507 19047"/>
              <a:gd name="T61" fmla="*/ T60 w 795"/>
              <a:gd name="T62" fmla="+- 0 14750 10506"/>
              <a:gd name="T63" fmla="*/ 14750 h 4245"/>
              <a:gd name="T64" fmla="+- 0 19521 19047"/>
              <a:gd name="T65" fmla="*/ T64 w 795"/>
              <a:gd name="T66" fmla="+- 0 14699 10506"/>
              <a:gd name="T67" fmla="*/ 14699 h 4245"/>
              <a:gd name="T68" fmla="+- 0 19537 19047"/>
              <a:gd name="T69" fmla="*/ T68 w 795"/>
              <a:gd name="T70" fmla="+- 0 14648 10506"/>
              <a:gd name="T71" fmla="*/ 14648 h 4245"/>
              <a:gd name="T72" fmla="+- 0 19549 19047"/>
              <a:gd name="T73" fmla="*/ T72 w 795"/>
              <a:gd name="T74" fmla="+- 0 14595 10506"/>
              <a:gd name="T75" fmla="*/ 14595 h 4245"/>
              <a:gd name="T76" fmla="+- 0 19588 19047"/>
              <a:gd name="T77" fmla="*/ T76 w 795"/>
              <a:gd name="T78" fmla="+- 0 14424 10506"/>
              <a:gd name="T79" fmla="*/ 14424 h 4245"/>
              <a:gd name="T80" fmla="+- 0 19627 19047"/>
              <a:gd name="T81" fmla="*/ T80 w 795"/>
              <a:gd name="T82" fmla="+- 0 14256 10506"/>
              <a:gd name="T83" fmla="*/ 14256 h 4245"/>
              <a:gd name="T84" fmla="+- 0 19684 19047"/>
              <a:gd name="T85" fmla="*/ T84 w 795"/>
              <a:gd name="T86" fmla="+- 0 14090 10506"/>
              <a:gd name="T87" fmla="*/ 14090 h 4245"/>
              <a:gd name="T88" fmla="+- 0 19660 19047"/>
              <a:gd name="T89" fmla="*/ T88 w 795"/>
              <a:gd name="T90" fmla="+- 0 14165 10506"/>
              <a:gd name="T91" fmla="*/ 14165 h 4245"/>
              <a:gd name="T92" fmla="+- 0 19637 19047"/>
              <a:gd name="T93" fmla="*/ T92 w 795"/>
              <a:gd name="T94" fmla="+- 0 14328 10506"/>
              <a:gd name="T95" fmla="*/ 14328 h 4245"/>
              <a:gd name="T96" fmla="+- 0 19558 19047"/>
              <a:gd name="T97" fmla="*/ T96 w 795"/>
              <a:gd name="T98" fmla="+- 0 14366 10506"/>
              <a:gd name="T99" fmla="*/ 14366 h 4245"/>
              <a:gd name="T100" fmla="+- 0 19499 19047"/>
              <a:gd name="T101" fmla="*/ T100 w 795"/>
              <a:gd name="T102" fmla="+- 0 14395 10506"/>
              <a:gd name="T103" fmla="*/ 14395 h 4245"/>
              <a:gd name="T104" fmla="+- 0 19466 19047"/>
              <a:gd name="T105" fmla="*/ T104 w 795"/>
              <a:gd name="T106" fmla="+- 0 14391 10506"/>
              <a:gd name="T107" fmla="*/ 14391 h 4245"/>
              <a:gd name="T108" fmla="+- 0 19407 19047"/>
              <a:gd name="T109" fmla="*/ T108 w 795"/>
              <a:gd name="T110" fmla="+- 0 14362 10506"/>
              <a:gd name="T111" fmla="*/ 14362 h 4245"/>
              <a:gd name="T112" fmla="+- 0 19266 19047"/>
              <a:gd name="T113" fmla="*/ T112 w 795"/>
              <a:gd name="T114" fmla="+- 0 14293 10506"/>
              <a:gd name="T115" fmla="*/ 14293 h 4245"/>
              <a:gd name="T116" fmla="+- 0 19152 19047"/>
              <a:gd name="T117" fmla="*/ T116 w 795"/>
              <a:gd name="T118" fmla="+- 0 14132 10506"/>
              <a:gd name="T119" fmla="*/ 14132 h 4245"/>
              <a:gd name="T120" fmla="+- 0 19047 19047"/>
              <a:gd name="T121" fmla="*/ T120 w 795"/>
              <a:gd name="T122" fmla="+- 0 14020 10506"/>
              <a:gd name="T123" fmla="*/ 14020 h 424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795" h="4245" extrusionOk="0">
                <a:moveTo>
                  <a:pt x="794" y="55"/>
                </a:moveTo>
                <a:cubicBezTo>
                  <a:pt x="782" y="32"/>
                  <a:pt x="768" y="19"/>
                  <a:pt x="755" y="0"/>
                </a:cubicBezTo>
                <a:cubicBezTo>
                  <a:pt x="710" y="52"/>
                  <a:pt x="682" y="78"/>
                  <a:pt x="652" y="153"/>
                </a:cubicBezTo>
                <a:cubicBezTo>
                  <a:pt x="530" y="458"/>
                  <a:pt x="443" y="804"/>
                  <a:pt x="381" y="1125"/>
                </a:cubicBezTo>
                <a:cubicBezTo>
                  <a:pt x="268" y="1711"/>
                  <a:pt x="335" y="2325"/>
                  <a:pt x="353" y="2917"/>
                </a:cubicBezTo>
                <a:cubicBezTo>
                  <a:pt x="366" y="3361"/>
                  <a:pt x="395" y="3805"/>
                  <a:pt x="460" y="4244"/>
                </a:cubicBezTo>
                <a:cubicBezTo>
                  <a:pt x="474" y="4193"/>
                  <a:pt x="490" y="4142"/>
                  <a:pt x="502" y="4089"/>
                </a:cubicBezTo>
                <a:cubicBezTo>
                  <a:pt x="541" y="3918"/>
                  <a:pt x="580" y="3750"/>
                  <a:pt x="637" y="3584"/>
                </a:cubicBezTo>
                <a:cubicBezTo>
                  <a:pt x="613" y="3659"/>
                  <a:pt x="590" y="3822"/>
                  <a:pt x="511" y="3860"/>
                </a:cubicBezTo>
                <a:cubicBezTo>
                  <a:pt x="452" y="3889"/>
                  <a:pt x="419" y="3885"/>
                  <a:pt x="360" y="3856"/>
                </a:cubicBezTo>
                <a:cubicBezTo>
                  <a:pt x="219" y="3787"/>
                  <a:pt x="105" y="3626"/>
                  <a:pt x="0" y="351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0" name="Comment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471989" y="2276475"/>
            <a:ext cx="77787" cy="179785"/>
          </a:xfrm>
          <a:custGeom>
            <a:avLst/>
            <a:gdLst>
              <a:gd name="T0" fmla="+- 0 12442 12420"/>
              <a:gd name="T1" fmla="*/ T0 w 217"/>
              <a:gd name="T2" fmla="+- 0 8666 8432"/>
              <a:gd name="T3" fmla="*/ 8666 h 667"/>
              <a:gd name="T4" fmla="+- 0 12498 12420"/>
              <a:gd name="T5" fmla="*/ T4 w 217"/>
              <a:gd name="T6" fmla="+- 0 8671 8432"/>
              <a:gd name="T7" fmla="*/ 8671 h 667"/>
              <a:gd name="T8" fmla="+- 0 12478 12420"/>
              <a:gd name="T9" fmla="*/ T8 w 217"/>
              <a:gd name="T10" fmla="+- 0 8448 8432"/>
              <a:gd name="T11" fmla="*/ 8448 h 667"/>
              <a:gd name="T12" fmla="+- 0 12511 12420"/>
              <a:gd name="T13" fmla="*/ T12 w 217"/>
              <a:gd name="T14" fmla="+- 0 8432 8432"/>
              <a:gd name="T15" fmla="*/ 8432 h 667"/>
              <a:gd name="T16" fmla="+- 0 12533 12420"/>
              <a:gd name="T17" fmla="*/ T16 w 217"/>
              <a:gd name="T18" fmla="+- 0 8511 8432"/>
              <a:gd name="T19" fmla="*/ 8511 h 667"/>
              <a:gd name="T20" fmla="+- 0 12589 12420"/>
              <a:gd name="T21" fmla="*/ T20 w 217"/>
              <a:gd name="T22" fmla="+- 0 8667 8432"/>
              <a:gd name="T23" fmla="*/ 8667 h 667"/>
              <a:gd name="T24" fmla="+- 0 12636 12420"/>
              <a:gd name="T25" fmla="*/ T24 w 217"/>
              <a:gd name="T26" fmla="+- 0 8778 8432"/>
              <a:gd name="T27" fmla="*/ 8778 h 667"/>
              <a:gd name="T28" fmla="+- 0 12460 12420"/>
              <a:gd name="T29" fmla="*/ T28 w 217"/>
              <a:gd name="T30" fmla="+- 0 8973 8432"/>
              <a:gd name="T31" fmla="*/ 8973 h 667"/>
              <a:gd name="T32" fmla="+- 0 12460 12420"/>
              <a:gd name="T33" fmla="*/ T32 w 217"/>
              <a:gd name="T34" fmla="+- 0 9051 8432"/>
              <a:gd name="T35" fmla="*/ 9051 h 667"/>
              <a:gd name="T36" fmla="+- 0 12420 12420"/>
              <a:gd name="T37" fmla="*/ T36 w 217"/>
              <a:gd name="T38" fmla="+- 0 9098 8432"/>
              <a:gd name="T39" fmla="*/ 9098 h 66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</a:cxnLst>
            <a:rect l="0" t="0" r="r" b="b"/>
            <a:pathLst>
              <a:path w="217" h="667" extrusionOk="0">
                <a:moveTo>
                  <a:pt x="22" y="234"/>
                </a:moveTo>
                <a:cubicBezTo>
                  <a:pt x="44" y="239"/>
                  <a:pt x="57" y="236"/>
                  <a:pt x="78" y="239"/>
                </a:cubicBezTo>
              </a:path>
              <a:path w="217" h="667" extrusionOk="0">
                <a:moveTo>
                  <a:pt x="58" y="16"/>
                </a:moveTo>
                <a:cubicBezTo>
                  <a:pt x="69" y="11"/>
                  <a:pt x="80" y="5"/>
                  <a:pt x="91" y="0"/>
                </a:cubicBezTo>
                <a:cubicBezTo>
                  <a:pt x="99" y="26"/>
                  <a:pt x="105" y="53"/>
                  <a:pt x="113" y="79"/>
                </a:cubicBezTo>
                <a:cubicBezTo>
                  <a:pt x="129" y="132"/>
                  <a:pt x="148" y="184"/>
                  <a:pt x="169" y="235"/>
                </a:cubicBezTo>
                <a:cubicBezTo>
                  <a:pt x="184" y="272"/>
                  <a:pt x="200" y="309"/>
                  <a:pt x="216" y="346"/>
                </a:cubicBezTo>
              </a:path>
              <a:path w="217" h="667" extrusionOk="0">
                <a:moveTo>
                  <a:pt x="40" y="541"/>
                </a:moveTo>
                <a:cubicBezTo>
                  <a:pt x="41" y="557"/>
                  <a:pt x="47" y="606"/>
                  <a:pt x="40" y="619"/>
                </a:cubicBezTo>
                <a:cubicBezTo>
                  <a:pt x="32" y="635"/>
                  <a:pt x="13" y="653"/>
                  <a:pt x="0" y="66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1" name="Comment 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084888" y="2230042"/>
            <a:ext cx="1960562" cy="669131"/>
          </a:xfrm>
          <a:custGeom>
            <a:avLst/>
            <a:gdLst>
              <a:gd name="T0" fmla="+- 0 17959 16903"/>
              <a:gd name="T1" fmla="*/ T0 w 5447"/>
              <a:gd name="T2" fmla="+- 0 10268 8259"/>
              <a:gd name="T3" fmla="*/ 10268 h 2479"/>
              <a:gd name="T4" fmla="+- 0 17919 16903"/>
              <a:gd name="T5" fmla="*/ T4 w 5447"/>
              <a:gd name="T6" fmla="+- 0 10261 8259"/>
              <a:gd name="T7" fmla="*/ 10261 h 2479"/>
              <a:gd name="T8" fmla="+- 0 17862 16903"/>
              <a:gd name="T9" fmla="*/ T8 w 5447"/>
              <a:gd name="T10" fmla="+- 0 10233 8259"/>
              <a:gd name="T11" fmla="*/ 10233 h 2479"/>
              <a:gd name="T12" fmla="+- 0 17806 16903"/>
              <a:gd name="T13" fmla="*/ T12 w 5447"/>
              <a:gd name="T14" fmla="+- 0 10230 8259"/>
              <a:gd name="T15" fmla="*/ 10230 h 2479"/>
              <a:gd name="T16" fmla="+- 0 17656 16903"/>
              <a:gd name="T17" fmla="*/ T16 w 5447"/>
              <a:gd name="T18" fmla="+- 0 10221 8259"/>
              <a:gd name="T19" fmla="*/ 10221 h 2479"/>
              <a:gd name="T20" fmla="+- 0 17448 16903"/>
              <a:gd name="T21" fmla="*/ T20 w 5447"/>
              <a:gd name="T22" fmla="+- 0 10216 8259"/>
              <a:gd name="T23" fmla="*/ 10216 h 2479"/>
              <a:gd name="T24" fmla="+- 0 17336 16903"/>
              <a:gd name="T25" fmla="*/ T24 w 5447"/>
              <a:gd name="T26" fmla="+- 0 10335 8259"/>
              <a:gd name="T27" fmla="*/ 10335 h 2479"/>
              <a:gd name="T28" fmla="+- 0 17201 16903"/>
              <a:gd name="T29" fmla="*/ T28 w 5447"/>
              <a:gd name="T30" fmla="+- 0 10479 8259"/>
              <a:gd name="T31" fmla="*/ 10479 h 2479"/>
              <a:gd name="T32" fmla="+- 0 17238 16903"/>
              <a:gd name="T33" fmla="*/ T32 w 5447"/>
              <a:gd name="T34" fmla="+- 0 10650 8259"/>
              <a:gd name="T35" fmla="*/ 10650 h 2479"/>
              <a:gd name="T36" fmla="+- 0 17411 16903"/>
              <a:gd name="T37" fmla="*/ T36 w 5447"/>
              <a:gd name="T38" fmla="+- 0 10721 8259"/>
              <a:gd name="T39" fmla="*/ 10721 h 2479"/>
              <a:gd name="T40" fmla="+- 0 17629 16903"/>
              <a:gd name="T41" fmla="*/ T40 w 5447"/>
              <a:gd name="T42" fmla="+- 0 10810 8259"/>
              <a:gd name="T43" fmla="*/ 10810 h 2479"/>
              <a:gd name="T44" fmla="+- 0 18002 16903"/>
              <a:gd name="T45" fmla="*/ T44 w 5447"/>
              <a:gd name="T46" fmla="+- 0 10702 8259"/>
              <a:gd name="T47" fmla="*/ 10702 h 2479"/>
              <a:gd name="T48" fmla="+- 0 18216 16903"/>
              <a:gd name="T49" fmla="*/ T48 w 5447"/>
              <a:gd name="T50" fmla="+- 0 10648 8259"/>
              <a:gd name="T51" fmla="*/ 10648 h 2479"/>
              <a:gd name="T52" fmla="+- 0 18613 16903"/>
              <a:gd name="T53" fmla="*/ T52 w 5447"/>
              <a:gd name="T54" fmla="+- 0 10547 8259"/>
              <a:gd name="T55" fmla="*/ 10547 h 2479"/>
              <a:gd name="T56" fmla="+- 0 18979 16903"/>
              <a:gd name="T57" fmla="*/ T56 w 5447"/>
              <a:gd name="T58" fmla="+- 0 10359 8259"/>
              <a:gd name="T59" fmla="*/ 10359 h 2479"/>
              <a:gd name="T60" fmla="+- 0 19383 16903"/>
              <a:gd name="T61" fmla="*/ T60 w 5447"/>
              <a:gd name="T62" fmla="+- 0 10278 8259"/>
              <a:gd name="T63" fmla="*/ 10278 h 2479"/>
              <a:gd name="T64" fmla="+- 0 20191 16903"/>
              <a:gd name="T65" fmla="*/ T64 w 5447"/>
              <a:gd name="T66" fmla="+- 0 10117 8259"/>
              <a:gd name="T67" fmla="*/ 10117 h 2479"/>
              <a:gd name="T68" fmla="+- 0 21021 16903"/>
              <a:gd name="T69" fmla="*/ T68 w 5447"/>
              <a:gd name="T70" fmla="+- 0 10182 8259"/>
              <a:gd name="T71" fmla="*/ 10182 h 2479"/>
              <a:gd name="T72" fmla="+- 0 21828 16903"/>
              <a:gd name="T73" fmla="*/ T72 w 5447"/>
              <a:gd name="T74" fmla="+- 0 9995 8259"/>
              <a:gd name="T75" fmla="*/ 9995 h 2479"/>
              <a:gd name="T76" fmla="+- 0 21984 16903"/>
              <a:gd name="T77" fmla="*/ T76 w 5447"/>
              <a:gd name="T78" fmla="+- 0 9959 8259"/>
              <a:gd name="T79" fmla="*/ 9959 h 2479"/>
              <a:gd name="T80" fmla="+- 0 22220 16903"/>
              <a:gd name="T81" fmla="*/ T80 w 5447"/>
              <a:gd name="T82" fmla="+- 0 9936 8259"/>
              <a:gd name="T83" fmla="*/ 9936 h 2479"/>
              <a:gd name="T84" fmla="+- 0 22318 16903"/>
              <a:gd name="T85" fmla="*/ T84 w 5447"/>
              <a:gd name="T86" fmla="+- 0 9790 8259"/>
              <a:gd name="T87" fmla="*/ 9790 h 2479"/>
              <a:gd name="T88" fmla="+- 0 22417 16903"/>
              <a:gd name="T89" fmla="*/ T88 w 5447"/>
              <a:gd name="T90" fmla="+- 0 9643 8259"/>
              <a:gd name="T91" fmla="*/ 9643 h 2479"/>
              <a:gd name="T92" fmla="+- 0 22276 16903"/>
              <a:gd name="T93" fmla="*/ T92 w 5447"/>
              <a:gd name="T94" fmla="+- 0 9416 8259"/>
              <a:gd name="T95" fmla="*/ 9416 h 2479"/>
              <a:gd name="T96" fmla="+- 0 22200 16903"/>
              <a:gd name="T97" fmla="*/ T96 w 5447"/>
              <a:gd name="T98" fmla="+- 0 9293 8259"/>
              <a:gd name="T99" fmla="*/ 9293 h 2479"/>
              <a:gd name="T100" fmla="+- 0 21911 16903"/>
              <a:gd name="T101" fmla="*/ T100 w 5447"/>
              <a:gd name="T102" fmla="+- 0 8823 8259"/>
              <a:gd name="T103" fmla="*/ 8823 h 2479"/>
              <a:gd name="T104" fmla="+- 0 21363 16903"/>
              <a:gd name="T105" fmla="*/ T104 w 5447"/>
              <a:gd name="T106" fmla="+- 0 8591 8259"/>
              <a:gd name="T107" fmla="*/ 8591 h 2479"/>
              <a:gd name="T108" fmla="+- 0 20854 16903"/>
              <a:gd name="T109" fmla="*/ T108 w 5447"/>
              <a:gd name="T110" fmla="+- 0 8451 8259"/>
              <a:gd name="T111" fmla="*/ 8451 h 2479"/>
              <a:gd name="T112" fmla="+- 0 20003 16903"/>
              <a:gd name="T113" fmla="*/ T112 w 5447"/>
              <a:gd name="T114" fmla="+- 0 8217 8259"/>
              <a:gd name="T115" fmla="*/ 8217 h 2479"/>
              <a:gd name="T116" fmla="+- 0 19033 16903"/>
              <a:gd name="T117" fmla="*/ T116 w 5447"/>
              <a:gd name="T118" fmla="+- 0 8158 8259"/>
              <a:gd name="T119" fmla="*/ 8158 h 2479"/>
              <a:gd name="T120" fmla="+- 0 18185 16903"/>
              <a:gd name="T121" fmla="*/ T120 w 5447"/>
              <a:gd name="T122" fmla="+- 0 8436 8259"/>
              <a:gd name="T123" fmla="*/ 8436 h 2479"/>
              <a:gd name="T124" fmla="+- 0 17702 16903"/>
              <a:gd name="T125" fmla="*/ T124 w 5447"/>
              <a:gd name="T126" fmla="+- 0 8594 8259"/>
              <a:gd name="T127" fmla="*/ 8594 h 2479"/>
              <a:gd name="T128" fmla="+- 0 16982 16903"/>
              <a:gd name="T129" fmla="*/ T128 w 5447"/>
              <a:gd name="T130" fmla="+- 0 8971 8259"/>
              <a:gd name="T131" fmla="*/ 8971 h 2479"/>
              <a:gd name="T132" fmla="+- 0 16904 16903"/>
              <a:gd name="T133" fmla="*/ T132 w 5447"/>
              <a:gd name="T134" fmla="+- 0 9543 8259"/>
              <a:gd name="T135" fmla="*/ 9543 h 2479"/>
              <a:gd name="T136" fmla="+- 0 16876 16903"/>
              <a:gd name="T137" fmla="*/ T136 w 5447"/>
              <a:gd name="T138" fmla="+- 0 9748 8259"/>
              <a:gd name="T139" fmla="*/ 9748 h 2479"/>
              <a:gd name="T140" fmla="+- 0 16968 16903"/>
              <a:gd name="T141" fmla="*/ T140 w 5447"/>
              <a:gd name="T142" fmla="+- 0 9925 8259"/>
              <a:gd name="T143" fmla="*/ 9925 h 2479"/>
              <a:gd name="T144" fmla="+- 0 17107 16903"/>
              <a:gd name="T145" fmla="*/ T144 w 5447"/>
              <a:gd name="T146" fmla="+- 0 10069 8259"/>
              <a:gd name="T147" fmla="*/ 10069 h 2479"/>
              <a:gd name="T148" fmla="+- 0 17395 16903"/>
              <a:gd name="T149" fmla="*/ T148 w 5447"/>
              <a:gd name="T150" fmla="+- 0 10368 8259"/>
              <a:gd name="T151" fmla="*/ 10368 h 2479"/>
              <a:gd name="T152" fmla="+- 0 17790 16903"/>
              <a:gd name="T153" fmla="*/ T152 w 5447"/>
              <a:gd name="T154" fmla="+- 0 10527 8259"/>
              <a:gd name="T155" fmla="*/ 10527 h 2479"/>
              <a:gd name="T156" fmla="+- 0 18162 16903"/>
              <a:gd name="T157" fmla="*/ T156 w 5447"/>
              <a:gd name="T158" fmla="+- 0 10690 8259"/>
              <a:gd name="T159" fmla="*/ 10690 h 24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5447" h="2479" extrusionOk="0">
                <a:moveTo>
                  <a:pt x="1056" y="2009"/>
                </a:moveTo>
                <a:cubicBezTo>
                  <a:pt x="1016" y="2002"/>
                  <a:pt x="959" y="1974"/>
                  <a:pt x="903" y="1971"/>
                </a:cubicBezTo>
                <a:cubicBezTo>
                  <a:pt x="753" y="1962"/>
                  <a:pt x="545" y="1957"/>
                  <a:pt x="433" y="2076"/>
                </a:cubicBezTo>
                <a:cubicBezTo>
                  <a:pt x="298" y="2220"/>
                  <a:pt x="335" y="2391"/>
                  <a:pt x="508" y="2462"/>
                </a:cubicBezTo>
                <a:cubicBezTo>
                  <a:pt x="726" y="2551"/>
                  <a:pt x="1099" y="2443"/>
                  <a:pt x="1313" y="2389"/>
                </a:cubicBezTo>
                <a:cubicBezTo>
                  <a:pt x="1710" y="2288"/>
                  <a:pt x="2076" y="2100"/>
                  <a:pt x="2480" y="2019"/>
                </a:cubicBezTo>
                <a:cubicBezTo>
                  <a:pt x="3288" y="1858"/>
                  <a:pt x="4118" y="1923"/>
                  <a:pt x="4925" y="1736"/>
                </a:cubicBezTo>
                <a:cubicBezTo>
                  <a:pt x="5081" y="1700"/>
                  <a:pt x="5317" y="1677"/>
                  <a:pt x="5415" y="1531"/>
                </a:cubicBezTo>
                <a:cubicBezTo>
                  <a:pt x="5514" y="1384"/>
                  <a:pt x="5373" y="1157"/>
                  <a:pt x="5297" y="1034"/>
                </a:cubicBezTo>
                <a:cubicBezTo>
                  <a:pt x="5008" y="564"/>
                  <a:pt x="4460" y="332"/>
                  <a:pt x="3951" y="192"/>
                </a:cubicBezTo>
                <a:cubicBezTo>
                  <a:pt x="3100" y="-42"/>
                  <a:pt x="2130" y="-101"/>
                  <a:pt x="1282" y="177"/>
                </a:cubicBezTo>
                <a:cubicBezTo>
                  <a:pt x="799" y="335"/>
                  <a:pt x="79" y="712"/>
                  <a:pt x="1" y="1284"/>
                </a:cubicBezTo>
                <a:cubicBezTo>
                  <a:pt x="-27" y="1489"/>
                  <a:pt x="65" y="1666"/>
                  <a:pt x="204" y="1810"/>
                </a:cubicBezTo>
                <a:cubicBezTo>
                  <a:pt x="492" y="2109"/>
                  <a:pt x="887" y="2268"/>
                  <a:pt x="1259" y="2431"/>
                </a:cubicBezTo>
              </a:path>
            </a:pathLst>
          </a:custGeom>
          <a:noFill/>
          <a:ln w="19050" cap="rnd">
            <a:solidFill>
              <a:srgbClr val="8066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5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1340</Words>
  <Application>Microsoft Macintosh PowerPoint</Application>
  <PresentationFormat>On-screen Show (16:9)</PresentationFormat>
  <Paragraphs>326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Elliptic Curve  Asymmetric Cryptosystems</vt:lpstr>
      <vt:lpstr>PowerPoint Presentation</vt:lpstr>
      <vt:lpstr>PowerPoint Presentation</vt:lpstr>
      <vt:lpstr>Applications of Asymmetric Cryptosystems</vt:lpstr>
      <vt:lpstr>Using Asymmetry: Signatures</vt:lpstr>
      <vt:lpstr>Message Digests</vt:lpstr>
      <vt:lpstr>Authentication</vt:lpstr>
      <vt:lpstr>Simple Login Protocol</vt:lpstr>
      <vt:lpstr>Getting Public Keys</vt:lpstr>
      <vt:lpstr>Moving Directory Off-Line</vt:lpstr>
      <vt:lpstr>Anyone use this?</vt:lpstr>
      <vt:lpstr>PowerPoint Presentation</vt:lpstr>
      <vt:lpstr>PowerPoint Presentation</vt:lpstr>
      <vt:lpstr>SSL (Secure Sockets Layer) Simplified TLS Handshake Protocol</vt:lpstr>
      <vt:lpstr>PowerPoint Presentation</vt:lpstr>
      <vt:lpstr>PowerPoint Presentation</vt:lpstr>
      <vt:lpstr>SSL (Secure Sockets Layer) Simplified TLS Handshake Protocol</vt:lpstr>
      <vt:lpstr>PowerPoint Presentation</vt:lpstr>
      <vt:lpstr>Certificates</vt:lpstr>
      <vt:lpstr>PowerPoint Presentation</vt:lpstr>
      <vt:lpstr>PowerPoint Presentation</vt:lpstr>
      <vt:lpstr>Limiting Damage</vt:lpstr>
      <vt:lpstr>Certificate Revocation</vt:lpstr>
      <vt:lpstr>CRL Checking</vt:lpstr>
      <vt:lpstr>SSL (Secure Sockets Layer) Simplified TLS Handshake Protocol</vt:lpstr>
      <vt:lpstr>Summary</vt:lpstr>
      <vt:lpstr>SSL Test</vt:lpstr>
      <vt:lpstr>PowerPoint Presentation</vt:lpstr>
      <vt:lpstr>How can something digital be scarce?</vt:lpstr>
      <vt:lpstr>NIST SP 800-90: Recommendation for Random Number Generation Using Deterministic Random Bit Generators (2006)  </vt:lpstr>
      <vt:lpstr>Dual-EC PRNG</vt:lpstr>
      <vt:lpstr>Elliptic Curves</vt:lpstr>
      <vt:lpstr>Elliptic Curves</vt:lpstr>
      <vt:lpstr>Elliptic Curves</vt:lpstr>
      <vt:lpstr>Curve Used by Dual-EC PRNG</vt:lpstr>
      <vt:lpstr>Why would anyone use  Elliptic Curves as basis for PRNG?</vt:lpstr>
      <vt:lpstr>Dual-EC PRNG  Proposed as NIST standard (2005) </vt:lpstr>
      <vt:lpstr>PowerPoint Presentation</vt:lpstr>
      <vt:lpstr>PowerPoint Presentation</vt:lpstr>
      <vt:lpstr>PowerPoint Presentation</vt:lpstr>
      <vt:lpstr>PowerPoint Presentation</vt:lpstr>
      <vt:lpstr>September 2013</vt:lpstr>
      <vt:lpstr>PowerPoint Presentation</vt:lpstr>
      <vt:lpstr>PowerPoint Presentation</vt:lpstr>
      <vt:lpstr>Randomness Summary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</cp:revision>
  <dcterms:created xsi:type="dcterms:W3CDTF">2015-01-14T17:42:32Z</dcterms:created>
  <dcterms:modified xsi:type="dcterms:W3CDTF">2015-01-14T17:44:37Z</dcterms:modified>
</cp:coreProperties>
</file>